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m4a" ContentType="audio/mp4"/>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401" r:id="rId4"/>
  </p:sldMasterIdLst>
  <p:notesMasterIdLst>
    <p:notesMasterId r:id="rId15"/>
  </p:notesMasterIdLst>
  <p:handoutMasterIdLst>
    <p:handoutMasterId r:id="rId16"/>
  </p:handoutMasterIdLst>
  <p:sldIdLst>
    <p:sldId id="257" r:id="rId5"/>
    <p:sldId id="262" r:id="rId6"/>
    <p:sldId id="261" r:id="rId7"/>
    <p:sldId id="269" r:id="rId8"/>
    <p:sldId id="266" r:id="rId9"/>
    <p:sldId id="260" r:id="rId10"/>
    <p:sldId id="270" r:id="rId11"/>
    <p:sldId id="267" r:id="rId12"/>
    <p:sldId id="272" r:id="rId13"/>
    <p:sldId id="265" r:id="rId14"/>
  </p:sldIdLst>
  <p:sldSz cx="12192000" cy="6858000"/>
  <p:notesSz cx="6858000" cy="37623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rocker" initials="JB" lastIdx="2" clrIdx="0">
    <p:extLst>
      <p:ext uri="{19B8F6BF-5375-455C-9EA6-DF929625EA0E}">
        <p15:presenceInfo xmlns:p15="http://schemas.microsoft.com/office/powerpoint/2012/main" userId="S::james.brocker@umgc.edu::0e89e2b5-1768-4289-bf71-bb44f6815a86" providerId="AD"/>
      </p:ext>
    </p:extLst>
  </p:cmAuthor>
  <p:cmAuthor id="2" name="John Galliano" initials="JG" lastIdx="1" clrIdx="1">
    <p:extLst>
      <p:ext uri="{19B8F6BF-5375-455C-9EA6-DF929625EA0E}">
        <p15:presenceInfo xmlns:p15="http://schemas.microsoft.com/office/powerpoint/2012/main" userId="S::john.galliano@umgc.edu::b13c4840-df37-4adb-bd40-9159e91a4e9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1030"/>
    <a:srgbClr val="061922"/>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5157" autoAdjust="0"/>
  </p:normalViewPr>
  <p:slideViewPr>
    <p:cSldViewPr snapToGrid="0">
      <p:cViewPr varScale="1">
        <p:scale>
          <a:sx n="56" d="100"/>
          <a:sy n="56" d="100"/>
        </p:scale>
        <p:origin x="1685" y="3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es Brocker" userId="0e89e2b5-1768-4289-bf71-bb44f6815a86" providerId="ADAL" clId="{0DBE6734-9671-4360-A5D8-4DA3C6D81AEE}"/>
    <pc:docChg chg="modSld">
      <pc:chgData name="James Brocker" userId="0e89e2b5-1768-4289-bf71-bb44f6815a86" providerId="ADAL" clId="{0DBE6734-9671-4360-A5D8-4DA3C6D81AEE}" dt="2020-07-06T15:15:34" v="110" actId="20577"/>
      <pc:docMkLst>
        <pc:docMk/>
      </pc:docMkLst>
      <pc:sldChg chg="modNotesTx">
        <pc:chgData name="James Brocker" userId="0e89e2b5-1768-4289-bf71-bb44f6815a86" providerId="ADAL" clId="{0DBE6734-9671-4360-A5D8-4DA3C6D81AEE}" dt="2020-07-06T15:14:06.886" v="74" actId="20577"/>
        <pc:sldMkLst>
          <pc:docMk/>
          <pc:sldMk cId="2927635277" sldId="260"/>
        </pc:sldMkLst>
      </pc:sldChg>
      <pc:sldChg chg="modNotesTx">
        <pc:chgData name="James Brocker" userId="0e89e2b5-1768-4289-bf71-bb44f6815a86" providerId="ADAL" clId="{0DBE6734-9671-4360-A5D8-4DA3C6D81AEE}" dt="2020-07-06T15:12:25.774" v="40" actId="20577"/>
        <pc:sldMkLst>
          <pc:docMk/>
          <pc:sldMk cId="2674509624" sldId="261"/>
        </pc:sldMkLst>
      </pc:sldChg>
      <pc:sldChg chg="modNotesTx">
        <pc:chgData name="James Brocker" userId="0e89e2b5-1768-4289-bf71-bb44f6815a86" providerId="ADAL" clId="{0DBE6734-9671-4360-A5D8-4DA3C6D81AEE}" dt="2020-07-06T15:11:33.065" v="16" actId="20577"/>
        <pc:sldMkLst>
          <pc:docMk/>
          <pc:sldMk cId="2396572016" sldId="262"/>
        </pc:sldMkLst>
      </pc:sldChg>
      <pc:sldChg chg="modNotesTx">
        <pc:chgData name="James Brocker" userId="0e89e2b5-1768-4289-bf71-bb44f6815a86" providerId="ADAL" clId="{0DBE6734-9671-4360-A5D8-4DA3C6D81AEE}" dt="2020-07-06T15:13:39.595" v="60" actId="20577"/>
        <pc:sldMkLst>
          <pc:docMk/>
          <pc:sldMk cId="3277339534" sldId="266"/>
        </pc:sldMkLst>
      </pc:sldChg>
      <pc:sldChg chg="modNotesTx">
        <pc:chgData name="James Brocker" userId="0e89e2b5-1768-4289-bf71-bb44f6815a86" providerId="ADAL" clId="{0DBE6734-9671-4360-A5D8-4DA3C6D81AEE}" dt="2020-07-06T15:15:07.566" v="101" actId="20577"/>
        <pc:sldMkLst>
          <pc:docMk/>
          <pc:sldMk cId="3588061614" sldId="267"/>
        </pc:sldMkLst>
      </pc:sldChg>
      <pc:sldChg chg="modNotesTx">
        <pc:chgData name="James Brocker" userId="0e89e2b5-1768-4289-bf71-bb44f6815a86" providerId="ADAL" clId="{0DBE6734-9671-4360-A5D8-4DA3C6D81AEE}" dt="2020-07-06T15:13:13.668" v="53" actId="20577"/>
        <pc:sldMkLst>
          <pc:docMk/>
          <pc:sldMk cId="1403210557" sldId="269"/>
        </pc:sldMkLst>
      </pc:sldChg>
      <pc:sldChg chg="modNotesTx">
        <pc:chgData name="James Brocker" userId="0e89e2b5-1768-4289-bf71-bb44f6815a86" providerId="ADAL" clId="{0DBE6734-9671-4360-A5D8-4DA3C6D81AEE}" dt="2020-07-06T15:14:28.004" v="81" actId="20577"/>
        <pc:sldMkLst>
          <pc:docMk/>
          <pc:sldMk cId="4251856558" sldId="270"/>
        </pc:sldMkLst>
      </pc:sldChg>
      <pc:sldChg chg="modNotesTx">
        <pc:chgData name="James Brocker" userId="0e89e2b5-1768-4289-bf71-bb44f6815a86" providerId="ADAL" clId="{0DBE6734-9671-4360-A5D8-4DA3C6D81AEE}" dt="2020-07-06T15:15:34" v="110" actId="20577"/>
        <pc:sldMkLst>
          <pc:docMk/>
          <pc:sldMk cId="1755794175" sldId="271"/>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502606-3AF0-4425-B9F6-9657EEC4B5C6}"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7BEAD42C-7AAE-4EDE-8347-CE49E3FA0F57}">
      <dgm:prSet phldrT="[Text]" custT="1"/>
      <dgm:spPr/>
      <dgm:t>
        <a:bodyPr/>
        <a:lstStyle/>
        <a:p>
          <a:r>
            <a:rPr lang="en-US" sz="3200" dirty="0">
              <a:latin typeface="Verdana Pro" panose="020B0604030504040204" pitchFamily="34" charset="0"/>
            </a:rPr>
            <a:t>Current Security Posture</a:t>
          </a:r>
        </a:p>
      </dgm:t>
    </dgm:pt>
    <dgm:pt modelId="{7AA2478A-B24D-48EC-B60A-FB1E9623E0BA}" type="parTrans" cxnId="{7D747C88-5DEA-44BE-94A1-FC27E9E1B3F3}">
      <dgm:prSet/>
      <dgm:spPr/>
      <dgm:t>
        <a:bodyPr/>
        <a:lstStyle/>
        <a:p>
          <a:endParaRPr lang="en-US"/>
        </a:p>
      </dgm:t>
    </dgm:pt>
    <dgm:pt modelId="{A5B3E1DE-5AA8-481B-A89A-8F2C282C9901}" type="sibTrans" cxnId="{7D747C88-5DEA-44BE-94A1-FC27E9E1B3F3}">
      <dgm:prSet/>
      <dgm:spPr/>
      <dgm:t>
        <a:bodyPr/>
        <a:lstStyle/>
        <a:p>
          <a:endParaRPr lang="en-US"/>
        </a:p>
      </dgm:t>
    </dgm:pt>
    <dgm:pt modelId="{9432D275-8CCF-4884-9735-D84FF729A566}">
      <dgm:prSet phldrT="[Text]" custT="1"/>
      <dgm:spPr/>
      <dgm:t>
        <a:bodyPr/>
        <a:lstStyle/>
        <a:p>
          <a:r>
            <a:rPr lang="en-US" sz="3200" kern="1200" dirty="0">
              <a:latin typeface="Verdana Pro" panose="020B0604030504040204" pitchFamily="34" charset="0"/>
            </a:rPr>
            <a:t>Vulnerability Management (VM)</a:t>
          </a:r>
        </a:p>
      </dgm:t>
    </dgm:pt>
    <dgm:pt modelId="{291D7261-D53F-40DC-B782-6055DF0A71BE}" type="parTrans" cxnId="{3A382AE9-6FDB-46D6-A8C3-FE1C98381183}">
      <dgm:prSet/>
      <dgm:spPr/>
      <dgm:t>
        <a:bodyPr/>
        <a:lstStyle/>
        <a:p>
          <a:endParaRPr lang="en-US"/>
        </a:p>
      </dgm:t>
    </dgm:pt>
    <dgm:pt modelId="{FBE9A87C-EDD6-41DB-89E4-1D6D245F0CFE}" type="sibTrans" cxnId="{3A382AE9-6FDB-46D6-A8C3-FE1C98381183}">
      <dgm:prSet/>
      <dgm:spPr/>
      <dgm:t>
        <a:bodyPr/>
        <a:lstStyle/>
        <a:p>
          <a:endParaRPr lang="en-US"/>
        </a:p>
      </dgm:t>
    </dgm:pt>
    <dgm:pt modelId="{7C7B3F07-794F-4F63-B420-FBB0699E518C}">
      <dgm:prSet phldrT="[Text]" custT="1"/>
      <dgm:spPr/>
      <dgm:t>
        <a:bodyPr/>
        <a:lstStyle/>
        <a:p>
          <a:r>
            <a:rPr lang="en-US" sz="3200" kern="1200" dirty="0">
              <a:solidFill>
                <a:prstClr val="white"/>
              </a:solidFill>
              <a:latin typeface="Verdana Pro" panose="020B0604030504040204" pitchFamily="34" charset="0"/>
              <a:ea typeface="+mn-ea"/>
              <a:cs typeface="+mn-cs"/>
            </a:rPr>
            <a:t>Recommended VM Scanner</a:t>
          </a:r>
          <a:endParaRPr lang="en-US" sz="3200" kern="1200" dirty="0"/>
        </a:p>
      </dgm:t>
    </dgm:pt>
    <dgm:pt modelId="{7751ADD8-6DA5-4C4A-B0E7-D7EEF6026229}" type="parTrans" cxnId="{DAA47697-B3EC-400C-942F-CEE974A10886}">
      <dgm:prSet/>
      <dgm:spPr/>
      <dgm:t>
        <a:bodyPr/>
        <a:lstStyle/>
        <a:p>
          <a:endParaRPr lang="en-US"/>
        </a:p>
      </dgm:t>
    </dgm:pt>
    <dgm:pt modelId="{BEFE2ACB-3BC2-4773-910A-6EB0310FB6B5}" type="sibTrans" cxnId="{DAA47697-B3EC-400C-942F-CEE974A10886}">
      <dgm:prSet/>
      <dgm:spPr/>
      <dgm:t>
        <a:bodyPr/>
        <a:lstStyle/>
        <a:p>
          <a:endParaRPr lang="en-US"/>
        </a:p>
      </dgm:t>
    </dgm:pt>
    <dgm:pt modelId="{C79FCB5D-0B60-41B2-AAC9-C51892F47250}">
      <dgm:prSet phldrT="[Text]" custT="1"/>
      <dgm:spPr/>
      <dgm:t>
        <a:bodyPr/>
        <a:lstStyle/>
        <a:p>
          <a:r>
            <a:rPr lang="en-US" sz="3200" dirty="0">
              <a:latin typeface="Verdana Pro" panose="020B0604030504040204" pitchFamily="34" charset="0"/>
            </a:rPr>
            <a:t>CEO’s Guidance</a:t>
          </a:r>
        </a:p>
      </dgm:t>
    </dgm:pt>
    <dgm:pt modelId="{DBF706BD-A99C-43A9-818A-E49F1BB4CFCC}" type="parTrans" cxnId="{95A4B888-A416-4555-A329-8A47BC0E160B}">
      <dgm:prSet/>
      <dgm:spPr/>
      <dgm:t>
        <a:bodyPr/>
        <a:lstStyle/>
        <a:p>
          <a:endParaRPr lang="en-US"/>
        </a:p>
      </dgm:t>
    </dgm:pt>
    <dgm:pt modelId="{F34A0755-D446-4579-96F2-F1ECA95A87C6}" type="sibTrans" cxnId="{95A4B888-A416-4555-A329-8A47BC0E160B}">
      <dgm:prSet/>
      <dgm:spPr/>
      <dgm:t>
        <a:bodyPr/>
        <a:lstStyle/>
        <a:p>
          <a:endParaRPr lang="en-US"/>
        </a:p>
      </dgm:t>
    </dgm:pt>
    <dgm:pt modelId="{1B2D2B4A-31EC-4724-BC17-3C7BAEC24260}" type="pres">
      <dgm:prSet presAssocID="{5B502606-3AF0-4425-B9F6-9657EEC4B5C6}" presName="Name0" presStyleCnt="0">
        <dgm:presLayoutVars>
          <dgm:chMax val="7"/>
          <dgm:chPref val="7"/>
          <dgm:dir/>
        </dgm:presLayoutVars>
      </dgm:prSet>
      <dgm:spPr/>
    </dgm:pt>
    <dgm:pt modelId="{8FD2C231-D3D1-4524-AFB2-343855F29563}" type="pres">
      <dgm:prSet presAssocID="{5B502606-3AF0-4425-B9F6-9657EEC4B5C6}" presName="Name1" presStyleCnt="0"/>
      <dgm:spPr/>
    </dgm:pt>
    <dgm:pt modelId="{D8BC7DD0-312F-4559-8F9F-74C7DD3DA4F3}" type="pres">
      <dgm:prSet presAssocID="{5B502606-3AF0-4425-B9F6-9657EEC4B5C6}" presName="cycle" presStyleCnt="0"/>
      <dgm:spPr/>
    </dgm:pt>
    <dgm:pt modelId="{ADA968F6-9167-4052-8866-822BF8150508}" type="pres">
      <dgm:prSet presAssocID="{5B502606-3AF0-4425-B9F6-9657EEC4B5C6}" presName="srcNode" presStyleLbl="node1" presStyleIdx="0" presStyleCnt="4"/>
      <dgm:spPr/>
    </dgm:pt>
    <dgm:pt modelId="{54EA6B7C-AE0F-4B42-97B4-424CAB59C884}" type="pres">
      <dgm:prSet presAssocID="{5B502606-3AF0-4425-B9F6-9657EEC4B5C6}" presName="conn" presStyleLbl="parChTrans1D2" presStyleIdx="0" presStyleCnt="1"/>
      <dgm:spPr/>
    </dgm:pt>
    <dgm:pt modelId="{CB379AF9-A22D-422F-BCBD-98783CF7EAFE}" type="pres">
      <dgm:prSet presAssocID="{5B502606-3AF0-4425-B9F6-9657EEC4B5C6}" presName="extraNode" presStyleLbl="node1" presStyleIdx="0" presStyleCnt="4"/>
      <dgm:spPr/>
    </dgm:pt>
    <dgm:pt modelId="{BE4CB84F-FC3E-428A-9952-8047B363AF34}" type="pres">
      <dgm:prSet presAssocID="{5B502606-3AF0-4425-B9F6-9657EEC4B5C6}" presName="dstNode" presStyleLbl="node1" presStyleIdx="0" presStyleCnt="4"/>
      <dgm:spPr/>
    </dgm:pt>
    <dgm:pt modelId="{F2ADF80B-E098-43F2-BE8C-65778433B097}" type="pres">
      <dgm:prSet presAssocID="{C79FCB5D-0B60-41B2-AAC9-C51892F47250}" presName="text_1" presStyleLbl="node1" presStyleIdx="0" presStyleCnt="4">
        <dgm:presLayoutVars>
          <dgm:bulletEnabled val="1"/>
        </dgm:presLayoutVars>
      </dgm:prSet>
      <dgm:spPr/>
    </dgm:pt>
    <dgm:pt modelId="{23FF3292-F6A0-44E2-9AF9-EF631A405849}" type="pres">
      <dgm:prSet presAssocID="{C79FCB5D-0B60-41B2-AAC9-C51892F47250}" presName="accent_1" presStyleCnt="0"/>
      <dgm:spPr/>
    </dgm:pt>
    <dgm:pt modelId="{2F75FAF5-A7F8-4A20-A38D-C1BF4A0B1FC6}" type="pres">
      <dgm:prSet presAssocID="{C79FCB5D-0B60-41B2-AAC9-C51892F47250}" presName="accentRepeatNode" presStyleLbl="solidFgAcc1" presStyleIdx="0" presStyleCnt="4"/>
      <dgm:spPr>
        <a:solidFill>
          <a:schemeClr val="tx1"/>
        </a:solidFill>
      </dgm:spPr>
    </dgm:pt>
    <dgm:pt modelId="{D02EFA08-BFBC-4C4B-AB14-46AA350CB16D}" type="pres">
      <dgm:prSet presAssocID="{7BEAD42C-7AAE-4EDE-8347-CE49E3FA0F57}" presName="text_2" presStyleLbl="node1" presStyleIdx="1" presStyleCnt="4">
        <dgm:presLayoutVars>
          <dgm:bulletEnabled val="1"/>
        </dgm:presLayoutVars>
      </dgm:prSet>
      <dgm:spPr/>
    </dgm:pt>
    <dgm:pt modelId="{73701A1A-BE20-4505-B988-9A330FFDCFAB}" type="pres">
      <dgm:prSet presAssocID="{7BEAD42C-7AAE-4EDE-8347-CE49E3FA0F57}" presName="accent_2" presStyleCnt="0"/>
      <dgm:spPr/>
    </dgm:pt>
    <dgm:pt modelId="{19AD0609-5FA5-46FA-8375-0596F8EC0E4F}" type="pres">
      <dgm:prSet presAssocID="{7BEAD42C-7AAE-4EDE-8347-CE49E3FA0F57}" presName="accentRepeatNode" presStyleLbl="solidFgAcc1" presStyleIdx="1" presStyleCnt="4"/>
      <dgm:spPr>
        <a:solidFill>
          <a:srgbClr val="001030"/>
        </a:solidFill>
      </dgm:spPr>
    </dgm:pt>
    <dgm:pt modelId="{622EE19D-4B8F-42FC-AB4D-502FF64F98F9}" type="pres">
      <dgm:prSet presAssocID="{9432D275-8CCF-4884-9735-D84FF729A566}" presName="text_3" presStyleLbl="node1" presStyleIdx="2" presStyleCnt="4">
        <dgm:presLayoutVars>
          <dgm:bulletEnabled val="1"/>
        </dgm:presLayoutVars>
      </dgm:prSet>
      <dgm:spPr/>
    </dgm:pt>
    <dgm:pt modelId="{05BF8859-4544-4F6C-A941-38DE44991496}" type="pres">
      <dgm:prSet presAssocID="{9432D275-8CCF-4884-9735-D84FF729A566}" presName="accent_3" presStyleCnt="0"/>
      <dgm:spPr/>
    </dgm:pt>
    <dgm:pt modelId="{3CA8A250-41DF-4DEC-81BF-4516917642AD}" type="pres">
      <dgm:prSet presAssocID="{9432D275-8CCF-4884-9735-D84FF729A566}" presName="accentRepeatNode" presStyleLbl="solidFgAcc1" presStyleIdx="2" presStyleCnt="4"/>
      <dgm:spPr>
        <a:solidFill>
          <a:srgbClr val="000000"/>
        </a:solidFill>
      </dgm:spPr>
    </dgm:pt>
    <dgm:pt modelId="{22A58E1D-20ED-4AA6-B54C-4C63FE4E1171}" type="pres">
      <dgm:prSet presAssocID="{7C7B3F07-794F-4F63-B420-FBB0699E518C}" presName="text_4" presStyleLbl="node1" presStyleIdx="3" presStyleCnt="4">
        <dgm:presLayoutVars>
          <dgm:bulletEnabled val="1"/>
        </dgm:presLayoutVars>
      </dgm:prSet>
      <dgm:spPr/>
    </dgm:pt>
    <dgm:pt modelId="{3A4EED3B-6F9C-4F20-BDF2-67A0BBA6D1E1}" type="pres">
      <dgm:prSet presAssocID="{7C7B3F07-794F-4F63-B420-FBB0699E518C}" presName="accent_4" presStyleCnt="0"/>
      <dgm:spPr/>
    </dgm:pt>
    <dgm:pt modelId="{9B572DA0-EF72-4D99-B88A-431F57FD4DB6}" type="pres">
      <dgm:prSet presAssocID="{7C7B3F07-794F-4F63-B420-FBB0699E518C}" presName="accentRepeatNode" presStyleLbl="solidFgAcc1" presStyleIdx="3" presStyleCnt="4"/>
      <dgm:spPr>
        <a:solidFill>
          <a:srgbClr val="061922"/>
        </a:solidFill>
      </dgm:spPr>
    </dgm:pt>
  </dgm:ptLst>
  <dgm:cxnLst>
    <dgm:cxn modelId="{5488791E-D2F0-491A-B67A-76DB51261020}" type="presOf" srcId="{5B502606-3AF0-4425-B9F6-9657EEC4B5C6}" destId="{1B2D2B4A-31EC-4724-BC17-3C7BAEC24260}" srcOrd="0" destOrd="0" presId="urn:microsoft.com/office/officeart/2008/layout/VerticalCurvedList"/>
    <dgm:cxn modelId="{CD719E27-4A23-47DE-9DF8-52DB9BA93019}" type="presOf" srcId="{F34A0755-D446-4579-96F2-F1ECA95A87C6}" destId="{54EA6B7C-AE0F-4B42-97B4-424CAB59C884}" srcOrd="0" destOrd="0" presId="urn:microsoft.com/office/officeart/2008/layout/VerticalCurvedList"/>
    <dgm:cxn modelId="{7D747C88-5DEA-44BE-94A1-FC27E9E1B3F3}" srcId="{5B502606-3AF0-4425-B9F6-9657EEC4B5C6}" destId="{7BEAD42C-7AAE-4EDE-8347-CE49E3FA0F57}" srcOrd="1" destOrd="0" parTransId="{7AA2478A-B24D-48EC-B60A-FB1E9623E0BA}" sibTransId="{A5B3E1DE-5AA8-481B-A89A-8F2C282C9901}"/>
    <dgm:cxn modelId="{95A4B888-A416-4555-A329-8A47BC0E160B}" srcId="{5B502606-3AF0-4425-B9F6-9657EEC4B5C6}" destId="{C79FCB5D-0B60-41B2-AAC9-C51892F47250}" srcOrd="0" destOrd="0" parTransId="{DBF706BD-A99C-43A9-818A-E49F1BB4CFCC}" sibTransId="{F34A0755-D446-4579-96F2-F1ECA95A87C6}"/>
    <dgm:cxn modelId="{3998B089-8685-4ACC-ADE2-8D6B13D45817}" type="presOf" srcId="{7C7B3F07-794F-4F63-B420-FBB0699E518C}" destId="{22A58E1D-20ED-4AA6-B54C-4C63FE4E1171}" srcOrd="0" destOrd="0" presId="urn:microsoft.com/office/officeart/2008/layout/VerticalCurvedList"/>
    <dgm:cxn modelId="{06AE868F-14B1-43CA-ACCF-CDBDEE19CE77}" type="presOf" srcId="{C79FCB5D-0B60-41B2-AAC9-C51892F47250}" destId="{F2ADF80B-E098-43F2-BE8C-65778433B097}" srcOrd="0" destOrd="0" presId="urn:microsoft.com/office/officeart/2008/layout/VerticalCurvedList"/>
    <dgm:cxn modelId="{DAA47697-B3EC-400C-942F-CEE974A10886}" srcId="{5B502606-3AF0-4425-B9F6-9657EEC4B5C6}" destId="{7C7B3F07-794F-4F63-B420-FBB0699E518C}" srcOrd="3" destOrd="0" parTransId="{7751ADD8-6DA5-4C4A-B0E7-D7EEF6026229}" sibTransId="{BEFE2ACB-3BC2-4773-910A-6EB0310FB6B5}"/>
    <dgm:cxn modelId="{9872F9D7-4C41-4E4F-AB97-0C7221F921EB}" type="presOf" srcId="{7BEAD42C-7AAE-4EDE-8347-CE49E3FA0F57}" destId="{D02EFA08-BFBC-4C4B-AB14-46AA350CB16D}" srcOrd="0" destOrd="0" presId="urn:microsoft.com/office/officeart/2008/layout/VerticalCurvedList"/>
    <dgm:cxn modelId="{3A382AE9-6FDB-46D6-A8C3-FE1C98381183}" srcId="{5B502606-3AF0-4425-B9F6-9657EEC4B5C6}" destId="{9432D275-8CCF-4884-9735-D84FF729A566}" srcOrd="2" destOrd="0" parTransId="{291D7261-D53F-40DC-B782-6055DF0A71BE}" sibTransId="{FBE9A87C-EDD6-41DB-89E4-1D6D245F0CFE}"/>
    <dgm:cxn modelId="{EFF71FEF-3326-4169-BB44-ABE226978414}" type="presOf" srcId="{9432D275-8CCF-4884-9735-D84FF729A566}" destId="{622EE19D-4B8F-42FC-AB4D-502FF64F98F9}" srcOrd="0" destOrd="0" presId="urn:microsoft.com/office/officeart/2008/layout/VerticalCurvedList"/>
    <dgm:cxn modelId="{B8C0D0B7-8EB3-40BD-B02C-34E5ED79B55B}" type="presParOf" srcId="{1B2D2B4A-31EC-4724-BC17-3C7BAEC24260}" destId="{8FD2C231-D3D1-4524-AFB2-343855F29563}" srcOrd="0" destOrd="0" presId="urn:microsoft.com/office/officeart/2008/layout/VerticalCurvedList"/>
    <dgm:cxn modelId="{057F530B-6E02-4761-8278-3B68761C3C29}" type="presParOf" srcId="{8FD2C231-D3D1-4524-AFB2-343855F29563}" destId="{D8BC7DD0-312F-4559-8F9F-74C7DD3DA4F3}" srcOrd="0" destOrd="0" presId="urn:microsoft.com/office/officeart/2008/layout/VerticalCurvedList"/>
    <dgm:cxn modelId="{F361AD21-C1FC-4D7F-928C-C3C1D5ABF480}" type="presParOf" srcId="{D8BC7DD0-312F-4559-8F9F-74C7DD3DA4F3}" destId="{ADA968F6-9167-4052-8866-822BF8150508}" srcOrd="0" destOrd="0" presId="urn:microsoft.com/office/officeart/2008/layout/VerticalCurvedList"/>
    <dgm:cxn modelId="{055CBABC-FB40-443C-A209-D51A7D415C81}" type="presParOf" srcId="{D8BC7DD0-312F-4559-8F9F-74C7DD3DA4F3}" destId="{54EA6B7C-AE0F-4B42-97B4-424CAB59C884}" srcOrd="1" destOrd="0" presId="urn:microsoft.com/office/officeart/2008/layout/VerticalCurvedList"/>
    <dgm:cxn modelId="{CECF89F9-04BD-4CFF-B034-52956C91654B}" type="presParOf" srcId="{D8BC7DD0-312F-4559-8F9F-74C7DD3DA4F3}" destId="{CB379AF9-A22D-422F-BCBD-98783CF7EAFE}" srcOrd="2" destOrd="0" presId="urn:microsoft.com/office/officeart/2008/layout/VerticalCurvedList"/>
    <dgm:cxn modelId="{2BF49DF7-0CC6-4A6F-A264-A0DB92C355E5}" type="presParOf" srcId="{D8BC7DD0-312F-4559-8F9F-74C7DD3DA4F3}" destId="{BE4CB84F-FC3E-428A-9952-8047B363AF34}" srcOrd="3" destOrd="0" presId="urn:microsoft.com/office/officeart/2008/layout/VerticalCurvedList"/>
    <dgm:cxn modelId="{E0D6B1E6-181D-464D-95CC-8ABDA0DDB3F7}" type="presParOf" srcId="{8FD2C231-D3D1-4524-AFB2-343855F29563}" destId="{F2ADF80B-E098-43F2-BE8C-65778433B097}" srcOrd="1" destOrd="0" presId="urn:microsoft.com/office/officeart/2008/layout/VerticalCurvedList"/>
    <dgm:cxn modelId="{8C06116E-9B7C-4F8A-B81F-09BAC34563CF}" type="presParOf" srcId="{8FD2C231-D3D1-4524-AFB2-343855F29563}" destId="{23FF3292-F6A0-44E2-9AF9-EF631A405849}" srcOrd="2" destOrd="0" presId="urn:microsoft.com/office/officeart/2008/layout/VerticalCurvedList"/>
    <dgm:cxn modelId="{1519F848-3915-4067-A841-5146E87255A6}" type="presParOf" srcId="{23FF3292-F6A0-44E2-9AF9-EF631A405849}" destId="{2F75FAF5-A7F8-4A20-A38D-C1BF4A0B1FC6}" srcOrd="0" destOrd="0" presId="urn:microsoft.com/office/officeart/2008/layout/VerticalCurvedList"/>
    <dgm:cxn modelId="{D1225BFC-8D74-48F2-8463-557982B549FA}" type="presParOf" srcId="{8FD2C231-D3D1-4524-AFB2-343855F29563}" destId="{D02EFA08-BFBC-4C4B-AB14-46AA350CB16D}" srcOrd="3" destOrd="0" presId="urn:microsoft.com/office/officeart/2008/layout/VerticalCurvedList"/>
    <dgm:cxn modelId="{5FCF7F1F-1F5B-47F9-857A-72D5D5DB7752}" type="presParOf" srcId="{8FD2C231-D3D1-4524-AFB2-343855F29563}" destId="{73701A1A-BE20-4505-B988-9A330FFDCFAB}" srcOrd="4" destOrd="0" presId="urn:microsoft.com/office/officeart/2008/layout/VerticalCurvedList"/>
    <dgm:cxn modelId="{69A6027D-BDFD-425C-A7F8-C1CDE5BCAB66}" type="presParOf" srcId="{73701A1A-BE20-4505-B988-9A330FFDCFAB}" destId="{19AD0609-5FA5-46FA-8375-0596F8EC0E4F}" srcOrd="0" destOrd="0" presId="urn:microsoft.com/office/officeart/2008/layout/VerticalCurvedList"/>
    <dgm:cxn modelId="{DE786D31-B9A0-4128-AB1D-1E5845D358FF}" type="presParOf" srcId="{8FD2C231-D3D1-4524-AFB2-343855F29563}" destId="{622EE19D-4B8F-42FC-AB4D-502FF64F98F9}" srcOrd="5" destOrd="0" presId="urn:microsoft.com/office/officeart/2008/layout/VerticalCurvedList"/>
    <dgm:cxn modelId="{2253AE7D-C754-4E65-80C5-40E51F71405C}" type="presParOf" srcId="{8FD2C231-D3D1-4524-AFB2-343855F29563}" destId="{05BF8859-4544-4F6C-A941-38DE44991496}" srcOrd="6" destOrd="0" presId="urn:microsoft.com/office/officeart/2008/layout/VerticalCurvedList"/>
    <dgm:cxn modelId="{67BA2296-DEBE-4F61-A1F8-0E0FB1206495}" type="presParOf" srcId="{05BF8859-4544-4F6C-A941-38DE44991496}" destId="{3CA8A250-41DF-4DEC-81BF-4516917642AD}" srcOrd="0" destOrd="0" presId="urn:microsoft.com/office/officeart/2008/layout/VerticalCurvedList"/>
    <dgm:cxn modelId="{A42CCB28-DCFE-4422-A295-018FE63285CD}" type="presParOf" srcId="{8FD2C231-D3D1-4524-AFB2-343855F29563}" destId="{22A58E1D-20ED-4AA6-B54C-4C63FE4E1171}" srcOrd="7" destOrd="0" presId="urn:microsoft.com/office/officeart/2008/layout/VerticalCurvedList"/>
    <dgm:cxn modelId="{58158951-3A4A-42F5-8E8D-E81C3F46A5E6}" type="presParOf" srcId="{8FD2C231-D3D1-4524-AFB2-343855F29563}" destId="{3A4EED3B-6F9C-4F20-BDF2-67A0BBA6D1E1}" srcOrd="8" destOrd="0" presId="urn:microsoft.com/office/officeart/2008/layout/VerticalCurvedList"/>
    <dgm:cxn modelId="{3E12F88E-E31F-41EB-A9C8-F91E536F0DCB}" type="presParOf" srcId="{3A4EED3B-6F9C-4F20-BDF2-67A0BBA6D1E1}" destId="{9B572DA0-EF72-4D99-B88A-431F57FD4DB6}" srcOrd="0" destOrd="0" presId="urn:microsoft.com/office/officeart/2008/layout/VerticalCurv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EF3BD40-0429-40FB-9A8D-195BB4582957}"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US"/>
        </a:p>
      </dgm:t>
    </dgm:pt>
    <dgm:pt modelId="{50837D07-83C3-442A-9EB2-A3C7C4269F05}">
      <dgm:prSet phldrT="[Text]">
        <dgm:style>
          <a:lnRef idx="0">
            <a:schemeClr val="accent1"/>
          </a:lnRef>
          <a:fillRef idx="3">
            <a:schemeClr val="accent1"/>
          </a:fillRef>
          <a:effectRef idx="3">
            <a:schemeClr val="accent1"/>
          </a:effectRef>
          <a:fontRef idx="minor">
            <a:schemeClr val="lt1"/>
          </a:fontRef>
        </dgm:style>
      </dgm:prSet>
      <dgm:spPr/>
      <dgm:t>
        <a:bodyPr/>
        <a:lstStyle/>
        <a:p>
          <a:r>
            <a:rPr lang="en-US" dirty="0">
              <a:latin typeface="Verdana Pro" panose="020B0604030504040204" pitchFamily="34" charset="0"/>
            </a:rPr>
            <a:t>Determine Risk Profile</a:t>
          </a:r>
        </a:p>
      </dgm:t>
    </dgm:pt>
    <dgm:pt modelId="{FC6D6242-5802-4F97-8ACC-907DED0C627C}" type="parTrans" cxnId="{57D3B2CD-53B8-4914-A3DD-47217E1089D5}">
      <dgm:prSet/>
      <dgm:spPr/>
      <dgm:t>
        <a:bodyPr/>
        <a:lstStyle/>
        <a:p>
          <a:endParaRPr lang="en-US">
            <a:latin typeface="Verdana Pro" panose="020B0604030504040204" pitchFamily="34" charset="0"/>
          </a:endParaRPr>
        </a:p>
      </dgm:t>
    </dgm:pt>
    <dgm:pt modelId="{B7785F70-6CFA-4F56-A8EF-3ACCE36ED8C1}" type="sibTrans" cxnId="{57D3B2CD-53B8-4914-A3DD-47217E1089D5}">
      <dgm:prSet/>
      <dgm:spPr/>
      <dgm:t>
        <a:bodyPr/>
        <a:lstStyle/>
        <a:p>
          <a:endParaRPr lang="en-US">
            <a:latin typeface="Verdana Pro" panose="020B0604030504040204" pitchFamily="34" charset="0"/>
          </a:endParaRPr>
        </a:p>
      </dgm:t>
    </dgm:pt>
    <dgm:pt modelId="{324BFCA8-7B05-411D-94C3-70363D72886E}">
      <dgm:prSet phldrT="[Text]">
        <dgm:style>
          <a:lnRef idx="0">
            <a:schemeClr val="accent1"/>
          </a:lnRef>
          <a:fillRef idx="3">
            <a:schemeClr val="accent1"/>
          </a:fillRef>
          <a:effectRef idx="3">
            <a:schemeClr val="accent1"/>
          </a:effectRef>
          <a:fontRef idx="minor">
            <a:schemeClr val="lt1"/>
          </a:fontRef>
        </dgm:style>
      </dgm:prSet>
      <dgm:spPr/>
      <dgm:t>
        <a:bodyPr/>
        <a:lstStyle/>
        <a:p>
          <a:r>
            <a:rPr lang="en-US" dirty="0">
              <a:latin typeface="Verdana Pro" panose="020B0604030504040204" pitchFamily="34" charset="0"/>
            </a:rPr>
            <a:t>Implement Solutions</a:t>
          </a:r>
        </a:p>
      </dgm:t>
    </dgm:pt>
    <dgm:pt modelId="{761B434B-6116-4021-BB17-5CF45E73E0DB}" type="parTrans" cxnId="{3085BB17-FEAD-48A6-A8DA-4D4F7490874A}">
      <dgm:prSet/>
      <dgm:spPr/>
      <dgm:t>
        <a:bodyPr/>
        <a:lstStyle/>
        <a:p>
          <a:endParaRPr lang="en-US">
            <a:latin typeface="Verdana Pro" panose="020B0604030504040204" pitchFamily="34" charset="0"/>
          </a:endParaRPr>
        </a:p>
      </dgm:t>
    </dgm:pt>
    <dgm:pt modelId="{8220CD2A-3390-4B7D-830C-3C733821DAA2}" type="sibTrans" cxnId="{3085BB17-FEAD-48A6-A8DA-4D4F7490874A}">
      <dgm:prSet/>
      <dgm:spPr/>
      <dgm:t>
        <a:bodyPr/>
        <a:lstStyle/>
        <a:p>
          <a:endParaRPr lang="en-US">
            <a:latin typeface="Verdana Pro" panose="020B0604030504040204" pitchFamily="34" charset="0"/>
          </a:endParaRPr>
        </a:p>
      </dgm:t>
    </dgm:pt>
    <dgm:pt modelId="{BCA0EAD7-C4E2-4A63-9E5D-E5CCA8BDC484}">
      <dgm:prSet phldrT="[Text]">
        <dgm:style>
          <a:lnRef idx="0">
            <a:schemeClr val="accent1"/>
          </a:lnRef>
          <a:fillRef idx="3">
            <a:schemeClr val="accent1"/>
          </a:fillRef>
          <a:effectRef idx="3">
            <a:schemeClr val="accent1"/>
          </a:effectRef>
          <a:fontRef idx="minor">
            <a:schemeClr val="lt1"/>
          </a:fontRef>
        </dgm:style>
      </dgm:prSet>
      <dgm:spPr/>
      <dgm:t>
        <a:bodyPr/>
        <a:lstStyle/>
        <a:p>
          <a:r>
            <a:rPr lang="en-US" dirty="0">
              <a:latin typeface="Verdana Pro" panose="020B0604030504040204" pitchFamily="34" charset="0"/>
            </a:rPr>
            <a:t>Establish Priorities</a:t>
          </a:r>
        </a:p>
      </dgm:t>
    </dgm:pt>
    <dgm:pt modelId="{91DE2B48-7F6D-432E-88A4-AF0652DF9D71}" type="parTrans" cxnId="{C2810ACD-3AA4-4EB6-B2EF-670E28BD170E}">
      <dgm:prSet/>
      <dgm:spPr/>
      <dgm:t>
        <a:bodyPr/>
        <a:lstStyle/>
        <a:p>
          <a:endParaRPr lang="en-US"/>
        </a:p>
      </dgm:t>
    </dgm:pt>
    <dgm:pt modelId="{A39979F3-49CD-4BEE-9A37-80EEFB087D20}" type="sibTrans" cxnId="{C2810ACD-3AA4-4EB6-B2EF-670E28BD170E}">
      <dgm:prSet/>
      <dgm:spPr/>
      <dgm:t>
        <a:bodyPr/>
        <a:lstStyle/>
        <a:p>
          <a:endParaRPr lang="en-US"/>
        </a:p>
      </dgm:t>
    </dgm:pt>
    <dgm:pt modelId="{DAA78121-E31B-42B7-B1A0-308BFB7F1FFB}" type="pres">
      <dgm:prSet presAssocID="{6EF3BD40-0429-40FB-9A8D-195BB4582957}" presName="cycle" presStyleCnt="0">
        <dgm:presLayoutVars>
          <dgm:dir/>
          <dgm:resizeHandles val="exact"/>
        </dgm:presLayoutVars>
      </dgm:prSet>
      <dgm:spPr/>
    </dgm:pt>
    <dgm:pt modelId="{A779B060-DB05-4D65-BF16-BFF807E2532B}" type="pres">
      <dgm:prSet presAssocID="{50837D07-83C3-442A-9EB2-A3C7C4269F05}" presName="node" presStyleLbl="node1" presStyleIdx="0" presStyleCnt="3">
        <dgm:presLayoutVars>
          <dgm:bulletEnabled val="1"/>
        </dgm:presLayoutVars>
      </dgm:prSet>
      <dgm:spPr/>
    </dgm:pt>
    <dgm:pt modelId="{0ED69FB2-46CE-45A9-8C83-FB0C53F8390B}" type="pres">
      <dgm:prSet presAssocID="{B7785F70-6CFA-4F56-A8EF-3ACCE36ED8C1}" presName="sibTrans" presStyleLbl="sibTrans2D1" presStyleIdx="0" presStyleCnt="3"/>
      <dgm:spPr/>
    </dgm:pt>
    <dgm:pt modelId="{8D7A54FC-E5B9-484D-B3DB-8BA1A61C21E9}" type="pres">
      <dgm:prSet presAssocID="{B7785F70-6CFA-4F56-A8EF-3ACCE36ED8C1}" presName="connectorText" presStyleLbl="sibTrans2D1" presStyleIdx="0" presStyleCnt="3"/>
      <dgm:spPr/>
    </dgm:pt>
    <dgm:pt modelId="{4B54F3D1-FE19-4D1C-AF1B-B9B3D658C57C}" type="pres">
      <dgm:prSet presAssocID="{BCA0EAD7-C4E2-4A63-9E5D-E5CCA8BDC484}" presName="node" presStyleLbl="node1" presStyleIdx="1" presStyleCnt="3">
        <dgm:presLayoutVars>
          <dgm:bulletEnabled val="1"/>
        </dgm:presLayoutVars>
      </dgm:prSet>
      <dgm:spPr/>
    </dgm:pt>
    <dgm:pt modelId="{26EB82DE-BD10-4ACA-B624-36359FD4D232}" type="pres">
      <dgm:prSet presAssocID="{A39979F3-49CD-4BEE-9A37-80EEFB087D20}" presName="sibTrans" presStyleLbl="sibTrans2D1" presStyleIdx="1" presStyleCnt="3"/>
      <dgm:spPr/>
    </dgm:pt>
    <dgm:pt modelId="{B2FB2836-2C00-482C-8E2C-7D1E15A61942}" type="pres">
      <dgm:prSet presAssocID="{A39979F3-49CD-4BEE-9A37-80EEFB087D20}" presName="connectorText" presStyleLbl="sibTrans2D1" presStyleIdx="1" presStyleCnt="3"/>
      <dgm:spPr/>
    </dgm:pt>
    <dgm:pt modelId="{B3103EF4-F09A-41B4-A0D6-6EDA6F1A00B0}" type="pres">
      <dgm:prSet presAssocID="{324BFCA8-7B05-411D-94C3-70363D72886E}" presName="node" presStyleLbl="node1" presStyleIdx="2" presStyleCnt="3">
        <dgm:presLayoutVars>
          <dgm:bulletEnabled val="1"/>
        </dgm:presLayoutVars>
      </dgm:prSet>
      <dgm:spPr/>
    </dgm:pt>
    <dgm:pt modelId="{3810957C-07B3-4FD1-BD08-6EF99DEEE53D}" type="pres">
      <dgm:prSet presAssocID="{8220CD2A-3390-4B7D-830C-3C733821DAA2}" presName="sibTrans" presStyleLbl="sibTrans2D1" presStyleIdx="2" presStyleCnt="3"/>
      <dgm:spPr/>
    </dgm:pt>
    <dgm:pt modelId="{2D334C7B-503D-4B47-8AAB-064F32CA3068}" type="pres">
      <dgm:prSet presAssocID="{8220CD2A-3390-4B7D-830C-3C733821DAA2}" presName="connectorText" presStyleLbl="sibTrans2D1" presStyleIdx="2" presStyleCnt="3"/>
      <dgm:spPr/>
    </dgm:pt>
  </dgm:ptLst>
  <dgm:cxnLst>
    <dgm:cxn modelId="{3B6F4C06-731B-4346-8680-8EECA44C8A79}" type="presOf" srcId="{BCA0EAD7-C4E2-4A63-9E5D-E5CCA8BDC484}" destId="{4B54F3D1-FE19-4D1C-AF1B-B9B3D658C57C}" srcOrd="0" destOrd="0" presId="urn:microsoft.com/office/officeart/2005/8/layout/cycle2"/>
    <dgm:cxn modelId="{0C046914-1208-440D-B6C5-B50B3B836D3F}" type="presOf" srcId="{50837D07-83C3-442A-9EB2-A3C7C4269F05}" destId="{A779B060-DB05-4D65-BF16-BFF807E2532B}" srcOrd="0" destOrd="0" presId="urn:microsoft.com/office/officeart/2005/8/layout/cycle2"/>
    <dgm:cxn modelId="{0FE90515-78B5-4553-A320-07CC7F3BE514}" type="presOf" srcId="{8220CD2A-3390-4B7D-830C-3C733821DAA2}" destId="{2D334C7B-503D-4B47-8AAB-064F32CA3068}" srcOrd="1" destOrd="0" presId="urn:microsoft.com/office/officeart/2005/8/layout/cycle2"/>
    <dgm:cxn modelId="{3085BB17-FEAD-48A6-A8DA-4D4F7490874A}" srcId="{6EF3BD40-0429-40FB-9A8D-195BB4582957}" destId="{324BFCA8-7B05-411D-94C3-70363D72886E}" srcOrd="2" destOrd="0" parTransId="{761B434B-6116-4021-BB17-5CF45E73E0DB}" sibTransId="{8220CD2A-3390-4B7D-830C-3C733821DAA2}"/>
    <dgm:cxn modelId="{FEAB5061-BE3B-4656-8479-E558D8220ECE}" type="presOf" srcId="{B7785F70-6CFA-4F56-A8EF-3ACCE36ED8C1}" destId="{8D7A54FC-E5B9-484D-B3DB-8BA1A61C21E9}" srcOrd="1" destOrd="0" presId="urn:microsoft.com/office/officeart/2005/8/layout/cycle2"/>
    <dgm:cxn modelId="{A98B994B-98B2-4051-9FFC-AE4DAB82D67F}" type="presOf" srcId="{A39979F3-49CD-4BEE-9A37-80EEFB087D20}" destId="{26EB82DE-BD10-4ACA-B624-36359FD4D232}" srcOrd="0" destOrd="0" presId="urn:microsoft.com/office/officeart/2005/8/layout/cycle2"/>
    <dgm:cxn modelId="{9EAD4756-CD70-4313-A748-56AEE81604B7}" type="presOf" srcId="{6EF3BD40-0429-40FB-9A8D-195BB4582957}" destId="{DAA78121-E31B-42B7-B1A0-308BFB7F1FFB}" srcOrd="0" destOrd="0" presId="urn:microsoft.com/office/officeart/2005/8/layout/cycle2"/>
    <dgm:cxn modelId="{B6701C9C-F52A-4891-BF14-2ADC3BAB0784}" type="presOf" srcId="{A39979F3-49CD-4BEE-9A37-80EEFB087D20}" destId="{B2FB2836-2C00-482C-8E2C-7D1E15A61942}" srcOrd="1" destOrd="0" presId="urn:microsoft.com/office/officeart/2005/8/layout/cycle2"/>
    <dgm:cxn modelId="{D29AE4A6-9323-4F52-8421-3F3F52059238}" type="presOf" srcId="{324BFCA8-7B05-411D-94C3-70363D72886E}" destId="{B3103EF4-F09A-41B4-A0D6-6EDA6F1A00B0}" srcOrd="0" destOrd="0" presId="urn:microsoft.com/office/officeart/2005/8/layout/cycle2"/>
    <dgm:cxn modelId="{C2810ACD-3AA4-4EB6-B2EF-670E28BD170E}" srcId="{6EF3BD40-0429-40FB-9A8D-195BB4582957}" destId="{BCA0EAD7-C4E2-4A63-9E5D-E5CCA8BDC484}" srcOrd="1" destOrd="0" parTransId="{91DE2B48-7F6D-432E-88A4-AF0652DF9D71}" sibTransId="{A39979F3-49CD-4BEE-9A37-80EEFB087D20}"/>
    <dgm:cxn modelId="{57D3B2CD-53B8-4914-A3DD-47217E1089D5}" srcId="{6EF3BD40-0429-40FB-9A8D-195BB4582957}" destId="{50837D07-83C3-442A-9EB2-A3C7C4269F05}" srcOrd="0" destOrd="0" parTransId="{FC6D6242-5802-4F97-8ACC-907DED0C627C}" sibTransId="{B7785F70-6CFA-4F56-A8EF-3ACCE36ED8C1}"/>
    <dgm:cxn modelId="{BA592DF1-EC8F-4135-8618-AD9CA8E2D161}" type="presOf" srcId="{B7785F70-6CFA-4F56-A8EF-3ACCE36ED8C1}" destId="{0ED69FB2-46CE-45A9-8C83-FB0C53F8390B}" srcOrd="0" destOrd="0" presId="urn:microsoft.com/office/officeart/2005/8/layout/cycle2"/>
    <dgm:cxn modelId="{42627EFA-ABE4-41E5-A338-4C0C60192782}" type="presOf" srcId="{8220CD2A-3390-4B7D-830C-3C733821DAA2}" destId="{3810957C-07B3-4FD1-BD08-6EF99DEEE53D}" srcOrd="0" destOrd="0" presId="urn:microsoft.com/office/officeart/2005/8/layout/cycle2"/>
    <dgm:cxn modelId="{6E68AE60-A185-4C3B-AC6A-F2C4A432C17A}" type="presParOf" srcId="{DAA78121-E31B-42B7-B1A0-308BFB7F1FFB}" destId="{A779B060-DB05-4D65-BF16-BFF807E2532B}" srcOrd="0" destOrd="0" presId="urn:microsoft.com/office/officeart/2005/8/layout/cycle2"/>
    <dgm:cxn modelId="{0724ADFC-CF00-4C6F-A950-29A586605C7E}" type="presParOf" srcId="{DAA78121-E31B-42B7-B1A0-308BFB7F1FFB}" destId="{0ED69FB2-46CE-45A9-8C83-FB0C53F8390B}" srcOrd="1" destOrd="0" presId="urn:microsoft.com/office/officeart/2005/8/layout/cycle2"/>
    <dgm:cxn modelId="{8D53EF5E-7CBB-4303-AD66-2E59A3691B1F}" type="presParOf" srcId="{0ED69FB2-46CE-45A9-8C83-FB0C53F8390B}" destId="{8D7A54FC-E5B9-484D-B3DB-8BA1A61C21E9}" srcOrd="0" destOrd="0" presId="urn:microsoft.com/office/officeart/2005/8/layout/cycle2"/>
    <dgm:cxn modelId="{FE220A97-3EDC-4567-87CE-A357AF731E3E}" type="presParOf" srcId="{DAA78121-E31B-42B7-B1A0-308BFB7F1FFB}" destId="{4B54F3D1-FE19-4D1C-AF1B-B9B3D658C57C}" srcOrd="2" destOrd="0" presId="urn:microsoft.com/office/officeart/2005/8/layout/cycle2"/>
    <dgm:cxn modelId="{2FBCD637-2084-44B6-921B-250920FAE7CD}" type="presParOf" srcId="{DAA78121-E31B-42B7-B1A0-308BFB7F1FFB}" destId="{26EB82DE-BD10-4ACA-B624-36359FD4D232}" srcOrd="3" destOrd="0" presId="urn:microsoft.com/office/officeart/2005/8/layout/cycle2"/>
    <dgm:cxn modelId="{98325EB9-35B2-4512-9EAB-9A9C7995ED22}" type="presParOf" srcId="{26EB82DE-BD10-4ACA-B624-36359FD4D232}" destId="{B2FB2836-2C00-482C-8E2C-7D1E15A61942}" srcOrd="0" destOrd="0" presId="urn:microsoft.com/office/officeart/2005/8/layout/cycle2"/>
    <dgm:cxn modelId="{1F39FF63-80A1-4263-A1DC-BEEF7B59F237}" type="presParOf" srcId="{DAA78121-E31B-42B7-B1A0-308BFB7F1FFB}" destId="{B3103EF4-F09A-41B4-A0D6-6EDA6F1A00B0}" srcOrd="4" destOrd="0" presId="urn:microsoft.com/office/officeart/2005/8/layout/cycle2"/>
    <dgm:cxn modelId="{18D4623A-8DEA-4B2E-9F3E-6371BDD01E33}" type="presParOf" srcId="{DAA78121-E31B-42B7-B1A0-308BFB7F1FFB}" destId="{3810957C-07B3-4FD1-BD08-6EF99DEEE53D}" srcOrd="5" destOrd="0" presId="urn:microsoft.com/office/officeart/2005/8/layout/cycle2"/>
    <dgm:cxn modelId="{5B1F7958-8726-42B2-A41B-2D32ED3EE788}" type="presParOf" srcId="{3810957C-07B3-4FD1-BD08-6EF99DEEE53D}" destId="{2D334C7B-503D-4B47-8AAB-064F32CA3068}" srcOrd="0" destOrd="0" presId="urn:microsoft.com/office/officeart/2005/8/layout/cycle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EA6B7C-AE0F-4B42-97B4-424CAB59C884}">
      <dsp:nvSpPr>
        <dsp:cNvPr id="0" name=""/>
        <dsp:cNvSpPr/>
      </dsp:nvSpPr>
      <dsp:spPr>
        <a:xfrm>
          <a:off x="-4222535" y="-647884"/>
          <a:ext cx="5031144" cy="5031144"/>
        </a:xfrm>
        <a:prstGeom prst="blockArc">
          <a:avLst>
            <a:gd name="adj1" fmla="val 18900000"/>
            <a:gd name="adj2" fmla="val 2700000"/>
            <a:gd name="adj3" fmla="val 429"/>
          </a:avLst>
        </a:prstGeom>
        <a:noFill/>
        <a:ln w="1587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ADF80B-E098-43F2-BE8C-65778433B097}">
      <dsp:nvSpPr>
        <dsp:cNvPr id="0" name=""/>
        <dsp:cNvSpPr/>
      </dsp:nvSpPr>
      <dsp:spPr>
        <a:xfrm>
          <a:off x="423649" y="287175"/>
          <a:ext cx="7737238" cy="57465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6129"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latin typeface="Verdana Pro" panose="020B0604030504040204" pitchFamily="34" charset="0"/>
            </a:rPr>
            <a:t>CEO’s Guidance</a:t>
          </a:r>
        </a:p>
      </dsp:txBody>
      <dsp:txXfrm>
        <a:off x="423649" y="287175"/>
        <a:ext cx="7737238" cy="574650"/>
      </dsp:txXfrm>
    </dsp:sp>
    <dsp:sp modelId="{2F75FAF5-A7F8-4A20-A38D-C1BF4A0B1FC6}">
      <dsp:nvSpPr>
        <dsp:cNvPr id="0" name=""/>
        <dsp:cNvSpPr/>
      </dsp:nvSpPr>
      <dsp:spPr>
        <a:xfrm>
          <a:off x="64492" y="215344"/>
          <a:ext cx="718312" cy="718312"/>
        </a:xfrm>
        <a:prstGeom prst="ellipse">
          <a:avLst/>
        </a:prstGeom>
        <a:solidFill>
          <a:schemeClr val="tx1"/>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02EFA08-BFBC-4C4B-AB14-46AA350CB16D}">
      <dsp:nvSpPr>
        <dsp:cNvPr id="0" name=""/>
        <dsp:cNvSpPr/>
      </dsp:nvSpPr>
      <dsp:spPr>
        <a:xfrm>
          <a:off x="753109" y="1149300"/>
          <a:ext cx="7407778" cy="57465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6129"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latin typeface="Verdana Pro" panose="020B0604030504040204" pitchFamily="34" charset="0"/>
            </a:rPr>
            <a:t>Current Security Posture</a:t>
          </a:r>
        </a:p>
      </dsp:txBody>
      <dsp:txXfrm>
        <a:off x="753109" y="1149300"/>
        <a:ext cx="7407778" cy="574650"/>
      </dsp:txXfrm>
    </dsp:sp>
    <dsp:sp modelId="{19AD0609-5FA5-46FA-8375-0596F8EC0E4F}">
      <dsp:nvSpPr>
        <dsp:cNvPr id="0" name=""/>
        <dsp:cNvSpPr/>
      </dsp:nvSpPr>
      <dsp:spPr>
        <a:xfrm>
          <a:off x="393953" y="1077468"/>
          <a:ext cx="718312" cy="718312"/>
        </a:xfrm>
        <a:prstGeom prst="ellipse">
          <a:avLst/>
        </a:prstGeom>
        <a:solidFill>
          <a:srgbClr val="001030"/>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22EE19D-4B8F-42FC-AB4D-502FF64F98F9}">
      <dsp:nvSpPr>
        <dsp:cNvPr id="0" name=""/>
        <dsp:cNvSpPr/>
      </dsp:nvSpPr>
      <dsp:spPr>
        <a:xfrm>
          <a:off x="753109" y="2011424"/>
          <a:ext cx="7407778" cy="57465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6129"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latin typeface="Verdana Pro" panose="020B0604030504040204" pitchFamily="34" charset="0"/>
            </a:rPr>
            <a:t>Vulnerability Management (VM)</a:t>
          </a:r>
        </a:p>
      </dsp:txBody>
      <dsp:txXfrm>
        <a:off x="753109" y="2011424"/>
        <a:ext cx="7407778" cy="574650"/>
      </dsp:txXfrm>
    </dsp:sp>
    <dsp:sp modelId="{3CA8A250-41DF-4DEC-81BF-4516917642AD}">
      <dsp:nvSpPr>
        <dsp:cNvPr id="0" name=""/>
        <dsp:cNvSpPr/>
      </dsp:nvSpPr>
      <dsp:spPr>
        <a:xfrm>
          <a:off x="393953" y="1939593"/>
          <a:ext cx="718312" cy="718312"/>
        </a:xfrm>
        <a:prstGeom prst="ellipse">
          <a:avLst/>
        </a:prstGeom>
        <a:solidFill>
          <a:srgbClr val="000000"/>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2A58E1D-20ED-4AA6-B54C-4C63FE4E1171}">
      <dsp:nvSpPr>
        <dsp:cNvPr id="0" name=""/>
        <dsp:cNvSpPr/>
      </dsp:nvSpPr>
      <dsp:spPr>
        <a:xfrm>
          <a:off x="423649" y="2873549"/>
          <a:ext cx="7737238" cy="574650"/>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6129"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solidFill>
                <a:prstClr val="white"/>
              </a:solidFill>
              <a:latin typeface="Verdana Pro" panose="020B0604030504040204" pitchFamily="34" charset="0"/>
              <a:ea typeface="+mn-ea"/>
              <a:cs typeface="+mn-cs"/>
            </a:rPr>
            <a:t>Recommended VM Scanner</a:t>
          </a:r>
          <a:endParaRPr lang="en-US" sz="3200" kern="1200" dirty="0"/>
        </a:p>
      </dsp:txBody>
      <dsp:txXfrm>
        <a:off x="423649" y="2873549"/>
        <a:ext cx="7737238" cy="574650"/>
      </dsp:txXfrm>
    </dsp:sp>
    <dsp:sp modelId="{9B572DA0-EF72-4D99-B88A-431F57FD4DB6}">
      <dsp:nvSpPr>
        <dsp:cNvPr id="0" name=""/>
        <dsp:cNvSpPr/>
      </dsp:nvSpPr>
      <dsp:spPr>
        <a:xfrm>
          <a:off x="64492" y="2801718"/>
          <a:ext cx="718312" cy="718312"/>
        </a:xfrm>
        <a:prstGeom prst="ellipse">
          <a:avLst/>
        </a:prstGeom>
        <a:solidFill>
          <a:srgbClr val="061922"/>
        </a:solidFill>
        <a:ln w="1587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79B060-DB05-4D65-BF16-BFF807E2532B}">
      <dsp:nvSpPr>
        <dsp:cNvPr id="0" name=""/>
        <dsp:cNvSpPr/>
      </dsp:nvSpPr>
      <dsp:spPr>
        <a:xfrm>
          <a:off x="1711913" y="304"/>
          <a:ext cx="1816828" cy="1816828"/>
        </a:xfrm>
        <a:prstGeom prst="ellipse">
          <a:avLst/>
        </a:prstGeom>
        <a:gradFill rotWithShape="1">
          <a:gsLst>
            <a:gs pos="0">
              <a:schemeClr val="accent1">
                <a:tint val="98000"/>
                <a:satMod val="110000"/>
                <a:lumMod val="104000"/>
              </a:schemeClr>
            </a:gs>
            <a:gs pos="69000">
              <a:schemeClr val="accent1">
                <a:shade val="84000"/>
                <a:satMod val="130000"/>
                <a:lumMod val="92000"/>
              </a:schemeClr>
            </a:gs>
            <a:gs pos="100000">
              <a:schemeClr val="accent1">
                <a:shade val="76000"/>
                <a:satMod val="130000"/>
                <a:lumMod val="88000"/>
              </a:schemeClr>
            </a:gs>
          </a:gsLst>
          <a:lin ang="5400000" scaled="0"/>
        </a:gradFill>
        <a:ln>
          <a:noFill/>
        </a:ln>
        <a:effectLst>
          <a:outerShdw blurRad="38100" dist="25400" dir="5400000" rotWithShape="0">
            <a:srgbClr val="000000">
              <a:alpha val="75000"/>
            </a:srgbClr>
          </a:outerShdw>
        </a:effectLst>
        <a:scene3d>
          <a:camera prst="orthographicFront">
            <a:rot lat="0" lon="0" rev="0"/>
          </a:camera>
          <a:lightRig rig="threePt" dir="tl"/>
        </a:scene3d>
        <a:sp3d>
          <a:bevelT w="0" h="0"/>
        </a:sp3d>
      </dsp:spPr>
      <dsp:style>
        <a:lnRef idx="0">
          <a:schemeClr val="accent1"/>
        </a:lnRef>
        <a:fillRef idx="3">
          <a:schemeClr val="accent1"/>
        </a:fillRef>
        <a:effectRef idx="3">
          <a:schemeClr val="accent1"/>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Verdana Pro" panose="020B0604030504040204" pitchFamily="34" charset="0"/>
            </a:rPr>
            <a:t>Determine Risk Profile</a:t>
          </a:r>
        </a:p>
      </dsp:txBody>
      <dsp:txXfrm>
        <a:off x="1977981" y="266372"/>
        <a:ext cx="1284692" cy="1284692"/>
      </dsp:txXfrm>
    </dsp:sp>
    <dsp:sp modelId="{0ED69FB2-46CE-45A9-8C83-FB0C53F8390B}">
      <dsp:nvSpPr>
        <dsp:cNvPr id="0" name=""/>
        <dsp:cNvSpPr/>
      </dsp:nvSpPr>
      <dsp:spPr>
        <a:xfrm rot="3600000">
          <a:off x="3053993" y="1772288"/>
          <a:ext cx="483851" cy="613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Verdana Pro" panose="020B0604030504040204" pitchFamily="34" charset="0"/>
          </a:endParaRPr>
        </a:p>
      </dsp:txBody>
      <dsp:txXfrm>
        <a:off x="3090282" y="1832070"/>
        <a:ext cx="338696" cy="367907"/>
      </dsp:txXfrm>
    </dsp:sp>
    <dsp:sp modelId="{4B54F3D1-FE19-4D1C-AF1B-B9B3D658C57C}">
      <dsp:nvSpPr>
        <dsp:cNvPr id="0" name=""/>
        <dsp:cNvSpPr/>
      </dsp:nvSpPr>
      <dsp:spPr>
        <a:xfrm>
          <a:off x="3076791" y="2364342"/>
          <a:ext cx="1816828" cy="1816828"/>
        </a:xfrm>
        <a:prstGeom prst="ellipse">
          <a:avLst/>
        </a:prstGeom>
        <a:gradFill rotWithShape="1">
          <a:gsLst>
            <a:gs pos="0">
              <a:schemeClr val="accent1">
                <a:tint val="98000"/>
                <a:satMod val="110000"/>
                <a:lumMod val="104000"/>
              </a:schemeClr>
            </a:gs>
            <a:gs pos="69000">
              <a:schemeClr val="accent1">
                <a:shade val="84000"/>
                <a:satMod val="130000"/>
                <a:lumMod val="92000"/>
              </a:schemeClr>
            </a:gs>
            <a:gs pos="100000">
              <a:schemeClr val="accent1">
                <a:shade val="76000"/>
                <a:satMod val="130000"/>
                <a:lumMod val="88000"/>
              </a:schemeClr>
            </a:gs>
          </a:gsLst>
          <a:lin ang="5400000" scaled="0"/>
        </a:gradFill>
        <a:ln>
          <a:noFill/>
        </a:ln>
        <a:effectLst>
          <a:outerShdw blurRad="38100" dist="25400" dir="5400000" rotWithShape="0">
            <a:srgbClr val="000000">
              <a:alpha val="75000"/>
            </a:srgbClr>
          </a:outerShdw>
        </a:effectLst>
        <a:scene3d>
          <a:camera prst="orthographicFront">
            <a:rot lat="0" lon="0" rev="0"/>
          </a:camera>
          <a:lightRig rig="threePt" dir="tl"/>
        </a:scene3d>
        <a:sp3d>
          <a:bevelT w="0" h="0"/>
        </a:sp3d>
      </dsp:spPr>
      <dsp:style>
        <a:lnRef idx="0">
          <a:schemeClr val="accent1"/>
        </a:lnRef>
        <a:fillRef idx="3">
          <a:schemeClr val="accent1"/>
        </a:fillRef>
        <a:effectRef idx="3">
          <a:schemeClr val="accent1"/>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Verdana Pro" panose="020B0604030504040204" pitchFamily="34" charset="0"/>
            </a:rPr>
            <a:t>Establish Priorities</a:t>
          </a:r>
        </a:p>
      </dsp:txBody>
      <dsp:txXfrm>
        <a:off x="3342859" y="2630410"/>
        <a:ext cx="1284692" cy="1284692"/>
      </dsp:txXfrm>
    </dsp:sp>
    <dsp:sp modelId="{26EB82DE-BD10-4ACA-B624-36359FD4D232}">
      <dsp:nvSpPr>
        <dsp:cNvPr id="0" name=""/>
        <dsp:cNvSpPr/>
      </dsp:nvSpPr>
      <dsp:spPr>
        <a:xfrm rot="10800000">
          <a:off x="2392095" y="2966166"/>
          <a:ext cx="483851" cy="613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rot="10800000">
        <a:off x="2537250" y="3088802"/>
        <a:ext cx="338696" cy="367907"/>
      </dsp:txXfrm>
    </dsp:sp>
    <dsp:sp modelId="{B3103EF4-F09A-41B4-A0D6-6EDA6F1A00B0}">
      <dsp:nvSpPr>
        <dsp:cNvPr id="0" name=""/>
        <dsp:cNvSpPr/>
      </dsp:nvSpPr>
      <dsp:spPr>
        <a:xfrm>
          <a:off x="347035" y="2364342"/>
          <a:ext cx="1816828" cy="1816828"/>
        </a:xfrm>
        <a:prstGeom prst="ellipse">
          <a:avLst/>
        </a:prstGeom>
        <a:gradFill rotWithShape="1">
          <a:gsLst>
            <a:gs pos="0">
              <a:schemeClr val="accent1">
                <a:tint val="98000"/>
                <a:satMod val="110000"/>
                <a:lumMod val="104000"/>
              </a:schemeClr>
            </a:gs>
            <a:gs pos="69000">
              <a:schemeClr val="accent1">
                <a:shade val="84000"/>
                <a:satMod val="130000"/>
                <a:lumMod val="92000"/>
              </a:schemeClr>
            </a:gs>
            <a:gs pos="100000">
              <a:schemeClr val="accent1">
                <a:shade val="76000"/>
                <a:satMod val="130000"/>
                <a:lumMod val="88000"/>
              </a:schemeClr>
            </a:gs>
          </a:gsLst>
          <a:lin ang="5400000" scaled="0"/>
        </a:gradFill>
        <a:ln>
          <a:noFill/>
        </a:ln>
        <a:effectLst>
          <a:outerShdw blurRad="38100" dist="25400" dir="5400000" rotWithShape="0">
            <a:srgbClr val="000000">
              <a:alpha val="75000"/>
            </a:srgbClr>
          </a:outerShdw>
        </a:effectLst>
        <a:scene3d>
          <a:camera prst="orthographicFront">
            <a:rot lat="0" lon="0" rev="0"/>
          </a:camera>
          <a:lightRig rig="threePt" dir="tl"/>
        </a:scene3d>
        <a:sp3d>
          <a:bevelT w="0" h="0"/>
        </a:sp3d>
      </dsp:spPr>
      <dsp:style>
        <a:lnRef idx="0">
          <a:schemeClr val="accent1"/>
        </a:lnRef>
        <a:fillRef idx="3">
          <a:schemeClr val="accent1"/>
        </a:fillRef>
        <a:effectRef idx="3">
          <a:schemeClr val="accent1"/>
        </a:effectRef>
        <a:fontRef idx="minor">
          <a:schemeClr val="lt1"/>
        </a:fontRef>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kern="1200" dirty="0">
              <a:latin typeface="Verdana Pro" panose="020B0604030504040204" pitchFamily="34" charset="0"/>
            </a:rPr>
            <a:t>Implement Solutions</a:t>
          </a:r>
        </a:p>
      </dsp:txBody>
      <dsp:txXfrm>
        <a:off x="613103" y="2630410"/>
        <a:ext cx="1284692" cy="1284692"/>
      </dsp:txXfrm>
    </dsp:sp>
    <dsp:sp modelId="{3810957C-07B3-4FD1-BD08-6EF99DEEE53D}">
      <dsp:nvSpPr>
        <dsp:cNvPr id="0" name=""/>
        <dsp:cNvSpPr/>
      </dsp:nvSpPr>
      <dsp:spPr>
        <a:xfrm rot="18000000">
          <a:off x="1689115" y="1796006"/>
          <a:ext cx="483851" cy="61317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latin typeface="Verdana Pro" panose="020B0604030504040204" pitchFamily="34" charset="0"/>
          </a:endParaRPr>
        </a:p>
      </dsp:txBody>
      <dsp:txXfrm>
        <a:off x="1725404" y="1981496"/>
        <a:ext cx="338696" cy="367907"/>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36CB4BA-0015-4288-97B6-87D2BD6814D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335E4C3-7906-4198-A22E-5965D4969E0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C53D40A-2062-4BBA-A5F4-9BB0D884A1EC}" type="datetimeFigureOut">
              <a:rPr lang="en-US" smtClean="0"/>
              <a:t>12/8/2021</a:t>
            </a:fld>
            <a:endParaRPr lang="en-US"/>
          </a:p>
        </p:txBody>
      </p:sp>
      <p:sp>
        <p:nvSpPr>
          <p:cNvPr id="4" name="Footer Placeholder 3">
            <a:extLst>
              <a:ext uri="{FF2B5EF4-FFF2-40B4-BE49-F238E27FC236}">
                <a16:creationId xmlns:a16="http://schemas.microsoft.com/office/drawing/2014/main" id="{7C9DB705-17B2-4E70-BC18-A4EB3C6BFD9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DC156BD5-9EAB-4F5C-8AE1-A24E3CBF807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3A5726A-998C-43F3-BCAD-73DC6AD39219}" type="slidenum">
              <a:rPr lang="en-US" smtClean="0"/>
              <a:t>‹#›</a:t>
            </a:fld>
            <a:endParaRPr lang="en-US"/>
          </a:p>
        </p:txBody>
      </p:sp>
    </p:spTree>
    <p:extLst>
      <p:ext uri="{BB962C8B-B14F-4D97-AF65-F5344CB8AC3E}">
        <p14:creationId xmlns:p14="http://schemas.microsoft.com/office/powerpoint/2010/main" val="3497861270"/>
      </p:ext>
    </p:extLst>
  </p:cSld>
  <p:clrMap bg1="lt1" tx1="dk1" bg2="lt2" tx2="dk2" accent1="accent1" accent2="accent2" accent3="accent3" accent4="accent4" accent5="accent5" accent6="accent6" hlink="hlink" folHlink="folHlink"/>
</p:handoutMaster>
</file>

<file path=ppt/media/image1.png>
</file>

<file path=ppt/media/image2.png>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F528A3-1E8F-4FC5-93A9-AEB7ECE25875}" type="datetimeFigureOut">
              <a:rPr lang="en-US" smtClean="0"/>
              <a:t>12/8/2021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57CF9D-27D4-4FA3-B0CD-928819FBC547}" type="slidenum">
              <a:rPr lang="en-US" smtClean="0"/>
              <a:t>‹#›</a:t>
            </a:fld>
            <a:endParaRPr lang="en-US"/>
          </a:p>
        </p:txBody>
      </p:sp>
    </p:spTree>
    <p:extLst>
      <p:ext uri="{BB962C8B-B14F-4D97-AF65-F5344CB8AC3E}">
        <p14:creationId xmlns:p14="http://schemas.microsoft.com/office/powerpoint/2010/main" val="34353796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a:xfrm>
            <a:off x="685800" y="4400549"/>
            <a:ext cx="5486400" cy="4502381"/>
          </a:xfrm>
        </p:spPr>
        <p:txBody>
          <a:bodyPr/>
          <a:lstStyle/>
          <a:p>
            <a:r>
              <a:rPr lang="en-US" i="1" dirty="0"/>
              <a:t>Good morning. My name is Micah Martinez.</a:t>
            </a:r>
          </a:p>
          <a:p>
            <a:r>
              <a:rPr lang="en-US" i="1" dirty="0"/>
              <a:t>I work in the MERCURY USA Information Security and Technology Department as a cyber threat analyst.</a:t>
            </a:r>
          </a:p>
          <a:p>
            <a:endParaRPr lang="en-US" i="1" dirty="0"/>
          </a:p>
          <a:p>
            <a:r>
              <a:rPr lang="en-US" i="1" dirty="0"/>
              <a:t>Today, I’ll be presenting our proposal to address the CEO’s mandate to protect the organization from dangerous ransomware attacks.</a:t>
            </a:r>
          </a:p>
          <a:p>
            <a:endParaRPr lang="en-US" i="1" dirty="0"/>
          </a:p>
          <a:p>
            <a:r>
              <a:rPr lang="en-US" i="1" dirty="0"/>
              <a:t>Let’s get started.</a:t>
            </a:r>
          </a:p>
        </p:txBody>
      </p:sp>
      <p:sp>
        <p:nvSpPr>
          <p:cNvPr id="4" name="Slide Number Placeholder 3"/>
          <p:cNvSpPr>
            <a:spLocks noGrp="1"/>
          </p:cNvSpPr>
          <p:nvPr>
            <p:ph type="sldNum" sz="quarter" idx="5"/>
          </p:nvPr>
        </p:nvSpPr>
        <p:spPr/>
        <p:txBody>
          <a:bodyPr/>
          <a:lstStyle/>
          <a:p>
            <a:fld id="{DC57CF9D-27D4-4FA3-B0CD-928819FBC547}" type="slidenum">
              <a:rPr lang="en-US" smtClean="0"/>
              <a:t>1</a:t>
            </a:fld>
            <a:endParaRPr lang="en-US"/>
          </a:p>
        </p:txBody>
      </p:sp>
    </p:spTree>
    <p:extLst>
      <p:ext uri="{BB962C8B-B14F-4D97-AF65-F5344CB8AC3E}">
        <p14:creationId xmlns:p14="http://schemas.microsoft.com/office/powerpoint/2010/main" val="1202023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i="1" dirty="0"/>
              <a:t>Along with our CEO’s guidance, there are three major areas of concern that I want to go over.</a:t>
            </a:r>
          </a:p>
          <a:p>
            <a:r>
              <a:rPr lang="en-US" i="1" dirty="0"/>
              <a:t>Our current security posture, our vulnerability management process, and implementing the use of a vulnerability scanner.</a:t>
            </a:r>
          </a:p>
          <a:p>
            <a:endParaRPr lang="en-US" i="1" dirty="0"/>
          </a:p>
        </p:txBody>
      </p:sp>
      <p:sp>
        <p:nvSpPr>
          <p:cNvPr id="4" name="Slide Number Placeholder 3"/>
          <p:cNvSpPr>
            <a:spLocks noGrp="1"/>
          </p:cNvSpPr>
          <p:nvPr>
            <p:ph type="sldNum" sz="quarter" idx="5"/>
          </p:nvPr>
        </p:nvSpPr>
        <p:spPr/>
        <p:txBody>
          <a:bodyPr/>
          <a:lstStyle/>
          <a:p>
            <a:fld id="{DC57CF9D-27D4-4FA3-B0CD-928819FBC547}" type="slidenum">
              <a:rPr lang="en-US" smtClean="0"/>
              <a:t>2</a:t>
            </a:fld>
            <a:endParaRPr lang="en-US"/>
          </a:p>
        </p:txBody>
      </p:sp>
    </p:spTree>
    <p:extLst>
      <p:ext uri="{BB962C8B-B14F-4D97-AF65-F5344CB8AC3E}">
        <p14:creationId xmlns:p14="http://schemas.microsoft.com/office/powerpoint/2010/main" val="1275945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a:xfrm>
            <a:off x="685800" y="4400549"/>
            <a:ext cx="5486400" cy="4186497"/>
          </a:xfrm>
        </p:spPr>
        <p:txBody>
          <a:bodyPr/>
          <a:lstStyle/>
          <a:p>
            <a:r>
              <a:rPr lang="en-US" i="1" dirty="0"/>
              <a:t>Recently, one of our rival companies fell victim to a ransomware attack. In order to protect our customers and ourselves, the CEO wants to tighten our security.</a:t>
            </a:r>
          </a:p>
          <a:p>
            <a:r>
              <a:rPr lang="en-US" i="1" dirty="0"/>
              <a:t>One of the best ways to do this, is to implement a vulnerability management process, or VM process, as well as utilizing a vulnerability scanner.</a:t>
            </a:r>
          </a:p>
          <a:p>
            <a:endParaRPr lang="en-US" i="1" dirty="0"/>
          </a:p>
          <a:p>
            <a:r>
              <a:rPr lang="en-US" i="1" dirty="0"/>
              <a:t>A good VM process in conjunction with a good scanner will help us secure both customer and proprietary data, while making it more difficult for a successful attack on our systems.</a:t>
            </a:r>
          </a:p>
          <a:p>
            <a:r>
              <a:rPr lang="en-US" i="1" dirty="0"/>
              <a:t>Finding and fixing the most dangerous and well-known vulnerabilities is one of the immediate benefits of implementing these tools.</a:t>
            </a:r>
          </a:p>
          <a:p>
            <a:endParaRPr lang="en-US" i="1" dirty="0"/>
          </a:p>
          <a:p>
            <a:r>
              <a:rPr lang="en-US" i="1" dirty="0"/>
              <a:t>The VM process will also help us realize our current security posture and how to improve it, while providing us with up-to-date security updates via the scanner,</a:t>
            </a:r>
          </a:p>
          <a:p>
            <a:r>
              <a:rPr lang="en-US" i="1" dirty="0"/>
              <a:t>And allowing us to further comply with certain regulatory requirements.</a:t>
            </a:r>
            <a:endParaRPr lang="en-US" i="1" dirty="0">
              <a:cs typeface="Calibri" panose="020F0502020204030204"/>
            </a:endParaRPr>
          </a:p>
        </p:txBody>
      </p:sp>
      <p:sp>
        <p:nvSpPr>
          <p:cNvPr id="4" name="Slide Number Placeholder 3"/>
          <p:cNvSpPr>
            <a:spLocks noGrp="1"/>
          </p:cNvSpPr>
          <p:nvPr>
            <p:ph type="sldNum" sz="quarter" idx="5"/>
          </p:nvPr>
        </p:nvSpPr>
        <p:spPr/>
        <p:txBody>
          <a:bodyPr/>
          <a:lstStyle/>
          <a:p>
            <a:fld id="{DC57CF9D-27D4-4FA3-B0CD-928819FBC547}" type="slidenum">
              <a:rPr lang="en-US" smtClean="0"/>
              <a:t>3</a:t>
            </a:fld>
            <a:endParaRPr lang="en-US"/>
          </a:p>
        </p:txBody>
      </p:sp>
    </p:spTree>
    <p:extLst>
      <p:ext uri="{BB962C8B-B14F-4D97-AF65-F5344CB8AC3E}">
        <p14:creationId xmlns:p14="http://schemas.microsoft.com/office/powerpoint/2010/main" val="39759505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a:xfrm>
            <a:off x="685800" y="4400549"/>
            <a:ext cx="5486400" cy="4186497"/>
          </a:xfrm>
        </p:spPr>
        <p:txBody>
          <a:bodyPr/>
          <a:lstStyle/>
          <a:p>
            <a:endParaRPr lang="en-US" i="1" dirty="0">
              <a:cs typeface="Calibri"/>
            </a:endParaRPr>
          </a:p>
        </p:txBody>
      </p:sp>
      <p:sp>
        <p:nvSpPr>
          <p:cNvPr id="4" name="Slide Number Placeholder 3"/>
          <p:cNvSpPr>
            <a:spLocks noGrp="1"/>
          </p:cNvSpPr>
          <p:nvPr>
            <p:ph type="sldNum" sz="quarter" idx="5"/>
          </p:nvPr>
        </p:nvSpPr>
        <p:spPr/>
        <p:txBody>
          <a:bodyPr/>
          <a:lstStyle/>
          <a:p>
            <a:fld id="{DC57CF9D-27D4-4FA3-B0CD-928819FBC547}" type="slidenum">
              <a:rPr lang="en-US" smtClean="0"/>
              <a:t>4</a:t>
            </a:fld>
            <a:endParaRPr lang="en-US"/>
          </a:p>
        </p:txBody>
      </p:sp>
    </p:spTree>
    <p:extLst>
      <p:ext uri="{BB962C8B-B14F-4D97-AF65-F5344CB8AC3E}">
        <p14:creationId xmlns:p14="http://schemas.microsoft.com/office/powerpoint/2010/main" val="39759505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i="1" dirty="0"/>
              <a:t>The VM process that I’m recommending comes from the </a:t>
            </a:r>
            <a:r>
              <a:rPr lang="en-US" sz="1800" i="1" kern="100" dirty="0">
                <a:effectLst/>
                <a:latin typeface="Arial" panose="020B0604020202020204" pitchFamily="34" charset="0"/>
                <a:ea typeface="Calibri" panose="020F0502020204030204" pitchFamily="34" charset="0"/>
              </a:rPr>
              <a:t>Transportation Systems Sector (TSS) </a:t>
            </a:r>
            <a:r>
              <a:rPr lang="en-US" sz="1800" b="0" i="1" kern="100" dirty="0">
                <a:effectLst/>
                <a:latin typeface="Arial" panose="020B0604020202020204" pitchFamily="34" charset="0"/>
                <a:ea typeface="Calibri" panose="020F0502020204030204" pitchFamily="34" charset="0"/>
              </a:rPr>
              <a:t>Cybersecurity Framework Implementation Guidance and its companion workbook</a:t>
            </a:r>
            <a:r>
              <a:rPr lang="en-US" sz="1800" b="0" kern="100" dirty="0">
                <a:effectLst/>
                <a:latin typeface="Arial" panose="020B0604020202020204" pitchFamily="34" charset="0"/>
                <a:ea typeface="Calibri" panose="020F0502020204030204" pitchFamily="34" charset="0"/>
              </a:rPr>
              <a:t>.</a:t>
            </a:r>
          </a:p>
          <a:p>
            <a:r>
              <a:rPr lang="en-US" sz="1800" b="0" i="1" kern="100" dirty="0">
                <a:effectLst/>
                <a:latin typeface="Arial" panose="020B0604020202020204" pitchFamily="34" charset="0"/>
              </a:rPr>
              <a:t>It involves determining the risk profile, establishing priorities of work, and implementing solutions.</a:t>
            </a:r>
          </a:p>
          <a:p>
            <a:endParaRPr lang="en-US" sz="1800" b="0" i="1" kern="100" dirty="0">
              <a:effectLst/>
              <a:latin typeface="Arial" panose="020B0604020202020204" pitchFamily="34" charset="0"/>
            </a:endParaRPr>
          </a:p>
          <a:p>
            <a:r>
              <a:rPr lang="en-US" b="0" i="1" dirty="0"/>
              <a:t>Determining the risk profile involves finding internal and external threats, which can be done with third-party penetration tests and vulnerability scans. The desired outcome is for your organization to be aware of possible vulnerabilities and know how much risk you are willing to assume. Identification of internal vulnerabilities is a process that involves recognizing, acknowledging, and detailing what could adversely affect the achievement of an organization’s objectives</a:t>
            </a:r>
          </a:p>
          <a:p>
            <a:endParaRPr lang="en-US" b="0" i="1" dirty="0"/>
          </a:p>
          <a:p>
            <a:r>
              <a:rPr lang="en-US" b="0" i="1" dirty="0"/>
              <a:t>Establishing priorities is broken down into three categories: </a:t>
            </a:r>
          </a:p>
          <a:p>
            <a:r>
              <a:rPr lang="en-US" b="0" i="1" dirty="0"/>
              <a:t>Highest risk first: Items with the highest probability of affecting the organization are targeted first. </a:t>
            </a:r>
          </a:p>
          <a:p>
            <a:r>
              <a:rPr lang="en-US" b="0" i="1" dirty="0"/>
              <a:t>Disruption to business operations: Issues with a higher probability of affecting critical business </a:t>
            </a:r>
            <a:r>
              <a:rPr lang="en-US" i="1" dirty="0"/>
              <a:t>functions are given more emphasis</a:t>
            </a:r>
          </a:p>
          <a:p>
            <a:r>
              <a:rPr lang="en-US" i="1" dirty="0"/>
              <a:t>Lowest risk/easy wins: issues requiring lighter resource allocation are given priority to obtain quick solutions</a:t>
            </a:r>
          </a:p>
          <a:p>
            <a:endParaRPr lang="en-US" i="1" dirty="0"/>
          </a:p>
          <a:p>
            <a:r>
              <a:rPr lang="en-US" i="1" dirty="0"/>
              <a:t>Finally, implementing solutions involves testing and applying or postponing fixes</a:t>
            </a:r>
          </a:p>
          <a:p>
            <a:endParaRPr lang="en-US" i="1" dirty="0"/>
          </a:p>
          <a:p>
            <a:r>
              <a:rPr lang="en-US" i="1" dirty="0"/>
              <a:t>By constantly repeating this process, Mercury USA will be able to keep their systems as secure as possible.</a:t>
            </a:r>
          </a:p>
        </p:txBody>
      </p:sp>
      <p:sp>
        <p:nvSpPr>
          <p:cNvPr id="4" name="Slide Number Placeholder 3"/>
          <p:cNvSpPr>
            <a:spLocks noGrp="1"/>
          </p:cNvSpPr>
          <p:nvPr>
            <p:ph type="sldNum" sz="quarter" idx="5"/>
          </p:nvPr>
        </p:nvSpPr>
        <p:spPr/>
        <p:txBody>
          <a:bodyPr/>
          <a:lstStyle/>
          <a:p>
            <a:fld id="{DC57CF9D-27D4-4FA3-B0CD-928819FBC547}" type="slidenum">
              <a:rPr lang="en-US" smtClean="0"/>
              <a:t>5</a:t>
            </a:fld>
            <a:endParaRPr lang="en-US"/>
          </a:p>
        </p:txBody>
      </p:sp>
    </p:spTree>
    <p:extLst>
      <p:ext uri="{BB962C8B-B14F-4D97-AF65-F5344CB8AC3E}">
        <p14:creationId xmlns:p14="http://schemas.microsoft.com/office/powerpoint/2010/main" val="1275945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i="1" dirty="0"/>
          </a:p>
        </p:txBody>
      </p:sp>
      <p:sp>
        <p:nvSpPr>
          <p:cNvPr id="4" name="Slide Number Placeholder 3"/>
          <p:cNvSpPr>
            <a:spLocks noGrp="1"/>
          </p:cNvSpPr>
          <p:nvPr>
            <p:ph type="sldNum" sz="quarter" idx="5"/>
          </p:nvPr>
        </p:nvSpPr>
        <p:spPr/>
        <p:txBody>
          <a:bodyPr/>
          <a:lstStyle/>
          <a:p>
            <a:fld id="{DC57CF9D-27D4-4FA3-B0CD-928819FBC547}" type="slidenum">
              <a:rPr lang="en-US" smtClean="0"/>
              <a:t>6</a:t>
            </a:fld>
            <a:endParaRPr lang="en-US"/>
          </a:p>
        </p:txBody>
      </p:sp>
    </p:spTree>
    <p:extLst>
      <p:ext uri="{BB962C8B-B14F-4D97-AF65-F5344CB8AC3E}">
        <p14:creationId xmlns:p14="http://schemas.microsoft.com/office/powerpoint/2010/main" val="2689666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a:xfrm>
            <a:off x="685800" y="4400549"/>
            <a:ext cx="5486400" cy="4186497"/>
          </a:xfrm>
        </p:spPr>
        <p:txBody>
          <a:bodyPr/>
          <a:lstStyle/>
          <a:p>
            <a:r>
              <a:rPr lang="en-US" i="1" dirty="0"/>
              <a:t>In order to secure our networks, Mercury USA needs a reliable, high-quality vulnerability scanner. A scanner like Nessus.</a:t>
            </a:r>
          </a:p>
          <a:p>
            <a:endParaRPr lang="en-US" i="1" dirty="0"/>
          </a:p>
          <a:p>
            <a:r>
              <a:rPr lang="en-US" i="1" dirty="0"/>
              <a:t>Nessus costs about $3,000 dollars for a one-year subscription and it is worth every penny.</a:t>
            </a:r>
          </a:p>
          <a:p>
            <a:r>
              <a:rPr lang="en-US" i="1" dirty="0"/>
              <a:t>Nessus is a straight-forward program, and our security analysts and current IT specialists will be able to use Nessus with little training. This means no new power will be needed in order to implement Nessus as our vulnerability scanner. However, if more training is needed or wanted, Nessus does provide an advanced support line and training opportunities.</a:t>
            </a:r>
          </a:p>
          <a:p>
            <a:endParaRPr lang="en-US" i="1" dirty="0"/>
          </a:p>
          <a:p>
            <a:r>
              <a:rPr lang="en-US" i="1" dirty="0"/>
              <a:t>We will be able to see success with Nessus very quickly after we implement it. As soon as we implement Nessus, we will take care of some regulation compliance measures, just by having it. After our first scan we can then start taking action by fixing the worst vulnerabilities. After multiple iterations of the VM process that I’m recommending, we will have minimized our attack surface, keeping the chances of a successful attack at a minimum.</a:t>
            </a:r>
          </a:p>
        </p:txBody>
      </p:sp>
      <p:sp>
        <p:nvSpPr>
          <p:cNvPr id="4" name="Slide Number Placeholder 3"/>
          <p:cNvSpPr>
            <a:spLocks noGrp="1"/>
          </p:cNvSpPr>
          <p:nvPr>
            <p:ph type="sldNum" sz="quarter" idx="5"/>
          </p:nvPr>
        </p:nvSpPr>
        <p:spPr/>
        <p:txBody>
          <a:bodyPr/>
          <a:lstStyle/>
          <a:p>
            <a:fld id="{DC57CF9D-27D4-4FA3-B0CD-928819FBC547}" type="slidenum">
              <a:rPr lang="en-US" smtClean="0"/>
              <a:t>7</a:t>
            </a:fld>
            <a:endParaRPr lang="en-US"/>
          </a:p>
        </p:txBody>
      </p:sp>
    </p:spTree>
    <p:extLst>
      <p:ext uri="{BB962C8B-B14F-4D97-AF65-F5344CB8AC3E}">
        <p14:creationId xmlns:p14="http://schemas.microsoft.com/office/powerpoint/2010/main" val="3975950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i="1" dirty="0"/>
              <a:t>A successful attack on our systems could lead to a loss of trust and confidence from our customers. This could lead to a loss of business, profits, and migration to our rivals.</a:t>
            </a:r>
          </a:p>
          <a:p>
            <a:r>
              <a:rPr lang="en-US" i="1" dirty="0"/>
              <a:t>Integrating the VM process and Nessus into our security policies will help prevent this by constantly evaluating and improving our network security.</a:t>
            </a:r>
          </a:p>
          <a:p>
            <a:endParaRPr lang="en-US" i="1" dirty="0"/>
          </a:p>
          <a:p>
            <a:r>
              <a:rPr lang="en-US" i="1" dirty="0"/>
              <a:t>Nessus alone will help us fix the most severe vulnerabilities and harden our systems. With weekly updates and regular scans Nessus allows us to get ahead of most potential attackers.</a:t>
            </a:r>
          </a:p>
          <a:p>
            <a:r>
              <a:rPr lang="en-US" i="1" dirty="0"/>
              <a:t>Other than preventing attacks, Nessus fulfills certain regulatory requirements that Mercury USA needs to be in compliance with, specifically, requirements to have a process to identify and assign risk to discovered vulnerabilities</a:t>
            </a:r>
          </a:p>
          <a:p>
            <a:endParaRPr lang="en-US" i="1" dirty="0"/>
          </a:p>
          <a:p>
            <a:r>
              <a:rPr lang="en-US" i="1" dirty="0"/>
              <a:t>Not only that, but it does this with little to no additional man-power and keeping costs down to the initial subscription fee and minimal upkeep costs.</a:t>
            </a:r>
          </a:p>
          <a:p>
            <a:r>
              <a:rPr lang="en-US" i="1" dirty="0"/>
              <a:t>In the end, the cost of a successful attack will far outweigh the costs of our preparations.</a:t>
            </a:r>
          </a:p>
        </p:txBody>
      </p:sp>
      <p:sp>
        <p:nvSpPr>
          <p:cNvPr id="4" name="Slide Number Placeholder 3"/>
          <p:cNvSpPr>
            <a:spLocks noGrp="1"/>
          </p:cNvSpPr>
          <p:nvPr>
            <p:ph type="sldNum" sz="quarter" idx="5"/>
          </p:nvPr>
        </p:nvSpPr>
        <p:spPr/>
        <p:txBody>
          <a:bodyPr/>
          <a:lstStyle/>
          <a:p>
            <a:fld id="{DC57CF9D-27D4-4FA3-B0CD-928819FBC547}" type="slidenum">
              <a:rPr lang="en-US" smtClean="0"/>
              <a:t>8</a:t>
            </a:fld>
            <a:endParaRPr lang="en-US"/>
          </a:p>
        </p:txBody>
      </p:sp>
    </p:spTree>
    <p:extLst>
      <p:ext uri="{BB962C8B-B14F-4D97-AF65-F5344CB8AC3E}">
        <p14:creationId xmlns:p14="http://schemas.microsoft.com/office/powerpoint/2010/main" val="26896667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i="1" dirty="0"/>
              <a:t>The example above uses IEEE style. Ask your instructor for clarification on the style to be used.</a:t>
            </a:r>
          </a:p>
          <a:p>
            <a:endParaRPr lang="en-US"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1" dirty="0"/>
              <a:t>A narration for this slide is not required.</a:t>
            </a:r>
          </a:p>
        </p:txBody>
      </p:sp>
      <p:sp>
        <p:nvSpPr>
          <p:cNvPr id="4" name="Slide Number Placeholder 3"/>
          <p:cNvSpPr>
            <a:spLocks noGrp="1"/>
          </p:cNvSpPr>
          <p:nvPr>
            <p:ph type="sldNum" sz="quarter" idx="5"/>
          </p:nvPr>
        </p:nvSpPr>
        <p:spPr/>
        <p:txBody>
          <a:bodyPr/>
          <a:lstStyle/>
          <a:p>
            <a:fld id="{DC57CF9D-27D4-4FA3-B0CD-928819FBC547}" type="slidenum">
              <a:rPr lang="en-US" smtClean="0"/>
              <a:t>10</a:t>
            </a:fld>
            <a:endParaRPr lang="en-US"/>
          </a:p>
        </p:txBody>
      </p:sp>
    </p:spTree>
    <p:extLst>
      <p:ext uri="{BB962C8B-B14F-4D97-AF65-F5344CB8AC3E}">
        <p14:creationId xmlns:p14="http://schemas.microsoft.com/office/powerpoint/2010/main" val="3594736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9236" y="2075504"/>
            <a:ext cx="8679915" cy="1748729"/>
          </a:xfrm>
        </p:spPr>
        <p:txBody>
          <a:bodyPr bIns="0" anchor="b">
            <a:normAutofit/>
          </a:bodyPr>
          <a:lstStyle>
            <a:lvl1pPr algn="ctr">
              <a:lnSpc>
                <a:spcPct val="80000"/>
              </a:lnSpc>
              <a:defRPr sz="5400" spc="-150">
                <a:solidFill>
                  <a:srgbClr val="FFFEFF"/>
                </a:solidFill>
              </a:defRPr>
            </a:lvl1pPr>
          </a:lstStyle>
          <a:p>
            <a:r>
              <a:rPr lang="en-US"/>
              <a:t>Click to edit Master title style</a:t>
            </a:r>
          </a:p>
        </p:txBody>
      </p:sp>
      <p:sp>
        <p:nvSpPr>
          <p:cNvPr id="3" name="Subtitle 2"/>
          <p:cNvSpPr>
            <a:spLocks noGrp="1"/>
          </p:cNvSpPr>
          <p:nvPr>
            <p:ph type="subTitle" idx="1"/>
          </p:nvPr>
        </p:nvSpPr>
        <p:spPr>
          <a:xfrm>
            <a:off x="1759237" y="3906266"/>
            <a:ext cx="8673427" cy="1322587"/>
          </a:xfrm>
        </p:spPr>
        <p:txBody>
          <a:bodyPr tIns="0">
            <a:normAutofit/>
          </a:bodyPr>
          <a:lstStyle>
            <a:lvl1pPr marL="0" indent="0" algn="ctr">
              <a:lnSpc>
                <a:spcPct val="100000"/>
              </a:lnSpc>
              <a:buNone/>
              <a:defRPr sz="1800" b="0">
                <a:solidFill>
                  <a:srgbClr val="FFFEFF"/>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898298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Content with Caption">
    <p:spTree>
      <p:nvGrpSpPr>
        <p:cNvPr id="1" name=""/>
        <p:cNvGrpSpPr/>
        <p:nvPr/>
      </p:nvGrpSpPr>
      <p:grpSpPr>
        <a:xfrm>
          <a:off x="0" y="0"/>
          <a:ext cx="0" cy="0"/>
          <a:chOff x="0" y="0"/>
          <a:chExt cx="0" cy="0"/>
        </a:xfrm>
      </p:grpSpPr>
      <p:sp>
        <p:nvSpPr>
          <p:cNvPr id="9" name="Text Placeholder 2">
            <a:extLst>
              <a:ext uri="{FF2B5EF4-FFF2-40B4-BE49-F238E27FC236}">
                <a16:creationId xmlns:a16="http://schemas.microsoft.com/office/drawing/2014/main" id="{A8B963B6-8060-40A8-947C-785371061940}"/>
              </a:ext>
            </a:extLst>
          </p:cNvPr>
          <p:cNvSpPr>
            <a:spLocks noGrp="1"/>
          </p:cNvSpPr>
          <p:nvPr>
            <p:ph idx="1"/>
          </p:nvPr>
        </p:nvSpPr>
        <p:spPr>
          <a:xfrm>
            <a:off x="531629" y="1995055"/>
            <a:ext cx="10853390" cy="4056754"/>
          </a:xfrm>
          <a:prstGeom prst="rect">
            <a:avLst/>
          </a:prstGeom>
        </p:spPr>
        <p:txBody>
          <a:bodyPr vert="horz" lIns="91440" tIns="45720" rIns="91440" bIns="45720" rtlCol="0">
            <a:normAutofit/>
          </a:bodyPr>
          <a:lstStyle>
            <a:lvl1pPr>
              <a:defRPr sz="3200">
                <a:solidFill>
                  <a:schemeClr val="bg1"/>
                </a:solidFill>
                <a:latin typeface="Verdana Pro" panose="020B0604030504040204" pitchFamily="34" charset="0"/>
              </a:defRPr>
            </a:lvl1pPr>
            <a:lvl2pPr>
              <a:defRPr sz="2800">
                <a:solidFill>
                  <a:schemeClr val="bg1"/>
                </a:solidFill>
                <a:latin typeface="Verdana Pro" panose="020B0604030504040204" pitchFamily="34" charset="0"/>
              </a:defRPr>
            </a:lvl2pPr>
            <a:lvl3pPr>
              <a:defRPr sz="2400">
                <a:solidFill>
                  <a:schemeClr val="bg1"/>
                </a:solidFill>
                <a:latin typeface="Verdana Pro" panose="020B0604030504040204" pitchFamily="34" charset="0"/>
              </a:defRPr>
            </a:lvl3pPr>
            <a:lvl4pPr>
              <a:defRPr sz="2000">
                <a:solidFill>
                  <a:schemeClr val="bg1"/>
                </a:solidFill>
                <a:latin typeface="Verdana Pro" panose="020B0604030504040204" pitchFamily="34" charset="0"/>
              </a:defRPr>
            </a:lvl4pPr>
            <a:lvl5pPr>
              <a:defRPr sz="2000">
                <a:solidFill>
                  <a:schemeClr val="bg1"/>
                </a:solidFill>
                <a:latin typeface="Verdana Pro" panose="020B060403050404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90956594"/>
      </p:ext>
    </p:extLst>
  </p:cSld>
  <p:clrMapOvr>
    <a:masterClrMapping/>
  </p:clrMapOvr>
  <p:hf sldNum="0" hdr="0" ftr="0" dt="0"/>
  <p:extLst>
    <p:ext uri="{DCECCB84-F9BA-43D5-87BE-67443E8EF086}">
      <p15:sldGuideLst xmlns:p15="http://schemas.microsoft.com/office/powerpoint/2012/main"/>
    </p:ext>
  </p:extLs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B0A457F-73DC-7E4D-B3B4-5BD26D08B407}"/>
              </a:ext>
            </a:extLst>
          </p:cNvPr>
          <p:cNvSpPr/>
          <p:nvPr userDrawn="1"/>
        </p:nvSpPr>
        <p:spPr>
          <a:xfrm>
            <a:off x="1" y="0"/>
            <a:ext cx="12192000" cy="1614384"/>
          </a:xfrm>
          <a:prstGeom prst="rect">
            <a:avLst/>
          </a:prstGeom>
          <a:solidFill>
            <a:srgbClr val="06192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891161" y="2358391"/>
            <a:ext cx="3498667" cy="2456485"/>
          </a:xfrm>
          <a:prstGeom prst="rect">
            <a:avLst/>
          </a:prstGeom>
        </p:spPr>
        <p:txBody>
          <a:bodyPr vert="horz" lIns="228600" tIns="228600" rIns="228600" bIns="228600" rtlCol="0" anchor="ctr">
            <a:normAutofit/>
          </a:bodyPr>
          <a:lstStyle/>
          <a:p>
            <a:r>
              <a:rPr lang="en-US"/>
              <a:t>Click to edit Master title style</a:t>
            </a:r>
          </a:p>
        </p:txBody>
      </p:sp>
      <p:sp>
        <p:nvSpPr>
          <p:cNvPr id="3" name="Text Placeholder 2"/>
          <p:cNvSpPr>
            <a:spLocks noGrp="1"/>
          </p:cNvSpPr>
          <p:nvPr>
            <p:ph type="body" idx="1"/>
          </p:nvPr>
        </p:nvSpPr>
        <p:spPr>
          <a:xfrm>
            <a:off x="5306291" y="1995055"/>
            <a:ext cx="6078727" cy="405675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2">
            <a:extLst>
              <a:ext uri="{FF2B5EF4-FFF2-40B4-BE49-F238E27FC236}">
                <a16:creationId xmlns:a16="http://schemas.microsoft.com/office/drawing/2014/main" id="{654D34F1-F0DD-DD40-AFD5-41643D8952D1}"/>
              </a:ext>
            </a:extLst>
          </p:cNvPr>
          <p:cNvPicPr>
            <a:picLocks noChangeAspect="1" noChangeArrowheads="1"/>
          </p:cNvPicPr>
          <p:nvPr userDrawn="1"/>
        </p:nvPicPr>
        <p:blipFill>
          <a:blip r:embed="rId4">
            <a:alphaModFix/>
            <a:extLst>
              <a:ext uri="{28A0092B-C50C-407E-A947-70E740481C1C}">
                <a14:useLocalDpi xmlns:a14="http://schemas.microsoft.com/office/drawing/2010/main" val="0"/>
              </a:ext>
            </a:extLst>
          </a:blip>
          <a:srcRect/>
          <a:stretch>
            <a:fillRect/>
          </a:stretch>
        </p:blipFill>
        <p:spPr bwMode="auto">
          <a:xfrm>
            <a:off x="0" y="0"/>
            <a:ext cx="2867891" cy="16143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85390774"/>
      </p:ext>
    </p:extLst>
  </p:cSld>
  <p:clrMap bg1="lt1" tx1="dk1" bg2="lt2" tx2="dk2" accent1="accent1" accent2="accent2" accent3="accent3" accent4="accent4" accent5="accent5" accent6="accent6" hlink="hlink" folHlink="folHlink"/>
  <p:sldLayoutIdLst>
    <p:sldLayoutId id="2147484402" r:id="rId1"/>
    <p:sldLayoutId id="2147484414" r:id="rId2"/>
  </p:sldLayoutIdLst>
  <p:hf sldNum="0" hdr="0" ftr="0" dt="0"/>
  <p:txStyles>
    <p:titleStyle>
      <a:lvl1pPr algn="ctr" defTabSz="914400" rtl="0" eaLnBrk="1" latinLnBrk="0" hangingPunct="1">
        <a:lnSpc>
          <a:spcPct val="85000"/>
        </a:lnSpc>
        <a:spcBef>
          <a:spcPct val="0"/>
        </a:spcBef>
        <a:buNone/>
        <a:defRPr sz="4000" b="0" i="0" kern="1200" cap="none" spc="-150">
          <a:solidFill>
            <a:schemeClr val="bg1"/>
          </a:solidFill>
          <a:effectLst/>
          <a:latin typeface="Verdana Pro" panose="020B0604030504040204" pitchFamily="34" charset="0"/>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vmlDrawing" Target="../drawings/vmlDrawing1.vml"/><Relationship Id="rId5" Type="http://schemas.openxmlformats.org/officeDocument/2006/relationships/image" Target="../media/image3.emf"/><Relationship Id="rId4" Type="http://schemas.openxmlformats.org/officeDocument/2006/relationships/package" Target="../embeddings/Microsoft_Word_Document.docx"/></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2.xml"/><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2.png"/><Relationship Id="rId4" Type="http://schemas.openxmlformats.org/officeDocument/2006/relationships/notesSlide" Target="../notesSlides/notesSlide5.xml"/><Relationship Id="rId9" Type="http://schemas.microsoft.com/office/2007/relationships/diagramDrawing" Target="../diagrams/drawing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1AFF6205-92C5-164C-A6A9-DB82E6EB6DEB}"/>
              </a:ext>
            </a:extLst>
          </p:cNvPr>
          <p:cNvSpPr/>
          <p:nvPr/>
        </p:nvSpPr>
        <p:spPr>
          <a:xfrm>
            <a:off x="0" y="2200962"/>
            <a:ext cx="12191999" cy="3416320"/>
          </a:xfrm>
          <a:prstGeom prst="rect">
            <a:avLst/>
          </a:prstGeom>
        </p:spPr>
        <p:txBody>
          <a:bodyPr wrap="square">
            <a:spAutoFit/>
          </a:bodyPr>
          <a:lstStyle/>
          <a:p>
            <a:pPr algn="ctr"/>
            <a:r>
              <a:rPr lang="en-US" sz="3600" b="1" dirty="0">
                <a:solidFill>
                  <a:schemeClr val="bg1"/>
                </a:solidFill>
                <a:latin typeface="Calibri" panose="020F0502020204030204" pitchFamily="34" charset="0"/>
                <a:cs typeface="Calibri" panose="020F0502020204030204" pitchFamily="34" charset="0"/>
              </a:rPr>
              <a:t>Investing in Nessus and </a:t>
            </a:r>
          </a:p>
          <a:p>
            <a:pPr algn="ctr"/>
            <a:r>
              <a:rPr lang="en-US" sz="3600" b="1" dirty="0">
                <a:solidFill>
                  <a:schemeClr val="bg1"/>
                </a:solidFill>
                <a:latin typeface="Calibri" panose="020F0502020204030204" pitchFamily="34" charset="0"/>
                <a:cs typeface="Calibri" panose="020F0502020204030204" pitchFamily="34" charset="0"/>
              </a:rPr>
              <a:t>Preventing Future Cyberattacks</a:t>
            </a:r>
            <a:br>
              <a:rPr lang="en-US" sz="3600" b="1" dirty="0">
                <a:solidFill>
                  <a:schemeClr val="bg1"/>
                </a:solidFill>
                <a:latin typeface="Calibri" panose="020F0502020204030204" pitchFamily="34" charset="0"/>
                <a:cs typeface="Calibri" panose="020F0502020204030204" pitchFamily="34" charset="0"/>
              </a:rPr>
            </a:br>
            <a:br>
              <a:rPr lang="en-US" sz="3600" b="1" dirty="0">
                <a:solidFill>
                  <a:schemeClr val="bg1"/>
                </a:solidFill>
                <a:latin typeface="Calibri" panose="020F0502020204030204" pitchFamily="34" charset="0"/>
                <a:cs typeface="Calibri" panose="020F0502020204030204" pitchFamily="34" charset="0"/>
              </a:rPr>
            </a:br>
            <a:r>
              <a:rPr lang="en-US" sz="3600" b="1" dirty="0">
                <a:solidFill>
                  <a:schemeClr val="bg1"/>
                </a:solidFill>
                <a:latin typeface="Calibri" panose="020F0502020204030204" pitchFamily="34" charset="0"/>
                <a:cs typeface="Calibri" panose="020F0502020204030204" pitchFamily="34" charset="0"/>
              </a:rPr>
              <a:t>CMIT 421 7380</a:t>
            </a:r>
            <a:br>
              <a:rPr lang="en-US" sz="3600" b="1" dirty="0">
                <a:solidFill>
                  <a:schemeClr val="bg1"/>
                </a:solidFill>
                <a:latin typeface="Calibri" panose="020F0502020204030204" pitchFamily="34" charset="0"/>
                <a:cs typeface="Calibri" panose="020F0502020204030204" pitchFamily="34" charset="0"/>
              </a:rPr>
            </a:br>
            <a:r>
              <a:rPr lang="en-US" sz="3600" b="1" dirty="0">
                <a:solidFill>
                  <a:schemeClr val="bg1"/>
                </a:solidFill>
                <a:latin typeface="Calibri" panose="020F0502020204030204" pitchFamily="34" charset="0"/>
                <a:cs typeface="Calibri" panose="020F0502020204030204" pitchFamily="34" charset="0"/>
              </a:rPr>
              <a:t>Micah L. Martinez</a:t>
            </a:r>
          </a:p>
          <a:p>
            <a:pPr algn="ctr"/>
            <a:r>
              <a:rPr lang="en-US" sz="3600" b="1" dirty="0">
                <a:solidFill>
                  <a:schemeClr val="bg1"/>
                </a:solidFill>
                <a:latin typeface="Calibri" panose="020F0502020204030204" pitchFamily="34" charset="0"/>
                <a:cs typeface="Calibri" panose="020F0502020204030204" pitchFamily="34" charset="0"/>
              </a:rPr>
              <a:t>December 7, 2021</a:t>
            </a:r>
          </a:p>
        </p:txBody>
      </p:sp>
      <p:pic>
        <p:nvPicPr>
          <p:cNvPr id="2" name="Recorded Sound">
            <a:hlinkClick r:id="" action="ppaction://media"/>
            <a:extLst>
              <a:ext uri="{FF2B5EF4-FFF2-40B4-BE49-F238E27FC236}">
                <a16:creationId xmlns:a16="http://schemas.microsoft.com/office/drawing/2014/main" id="{06D06ACB-D9B0-4C05-83BA-F6D891EF0F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98314" y="6025840"/>
            <a:ext cx="487363" cy="487363"/>
          </a:xfrm>
          <a:prstGeom prst="rect">
            <a:avLst/>
          </a:prstGeom>
        </p:spPr>
      </p:pic>
    </p:spTree>
    <p:extLst>
      <p:ext uri="{BB962C8B-B14F-4D97-AF65-F5344CB8AC3E}">
        <p14:creationId xmlns:p14="http://schemas.microsoft.com/office/powerpoint/2010/main" val="1446352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1374"/>
    </mc:Choice>
    <mc:Fallback xmlns="">
      <p:transition spd="slow" advTm="21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2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35AECA7D-140C-DC4D-ADF7-10DD2DCB1B65}"/>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0" rIns="91440" bIns="0" rtlCol="0" anchor="ctr" anchorCtr="0">
            <a:normAutofit/>
          </a:bodyPr>
          <a:lstStyle>
            <a:lvl1pPr marL="0" indent="0" algn="ctr" defTabSz="914400" rtl="0" eaLnBrk="1" latinLnBrk="0" hangingPunct="1">
              <a:lnSpc>
                <a:spcPct val="100000"/>
              </a:lnSpc>
              <a:spcBef>
                <a:spcPts val="1000"/>
              </a:spcBef>
              <a:buClr>
                <a:schemeClr val="accent1"/>
              </a:buClr>
              <a:buSzPct val="110000"/>
              <a:buFont typeface="Wingdings" panose="05000000000000000000" pitchFamily="2" charset="2"/>
              <a:buNone/>
              <a:defRPr sz="1800" b="0" kern="1200">
                <a:solidFill>
                  <a:srgbClr val="FFFEFF"/>
                </a:solidFill>
                <a:effectLst/>
                <a:latin typeface="+mn-lt"/>
                <a:ea typeface="+mn-ea"/>
                <a:cs typeface="+mn-cs"/>
              </a:defRPr>
            </a:lvl1pPr>
            <a:lvl2pPr marL="4572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800" kern="1200">
                <a:solidFill>
                  <a:schemeClr val="dk1"/>
                </a:solidFill>
                <a:effectLst/>
                <a:latin typeface="+mn-lt"/>
                <a:ea typeface="+mn-ea"/>
                <a:cs typeface="+mn-cs"/>
              </a:defRPr>
            </a:lvl2pPr>
            <a:lvl3pPr marL="9144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800" kern="1200">
                <a:solidFill>
                  <a:schemeClr val="dk1"/>
                </a:solidFill>
                <a:effectLst/>
                <a:latin typeface="+mn-lt"/>
                <a:ea typeface="+mn-ea"/>
                <a:cs typeface="+mn-cs"/>
              </a:defRPr>
            </a:lvl3pPr>
            <a:lvl4pPr marL="13716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4pPr>
            <a:lvl5pPr marL="18288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5pPr>
            <a:lvl6pPr marL="22860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6pPr>
            <a:lvl7pPr marL="27432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7pPr>
            <a:lvl8pPr marL="32004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8pPr>
            <a:lvl9pPr marL="3657600" indent="0" algn="ctr" defTabSz="914400" rtl="0" eaLnBrk="1" latinLnBrk="0" hangingPunct="1">
              <a:lnSpc>
                <a:spcPct val="120000"/>
              </a:lnSpc>
              <a:spcBef>
                <a:spcPts val="500"/>
              </a:spcBef>
              <a:buClr>
                <a:schemeClr val="accent1"/>
              </a:buClr>
              <a:buSzPct val="110000"/>
              <a:buFont typeface="Wingdings" panose="05000000000000000000" pitchFamily="2" charset="2"/>
              <a:buNone/>
              <a:defRPr sz="1600" kern="1200">
                <a:solidFill>
                  <a:schemeClr val="dk1"/>
                </a:solidFill>
                <a:effectLst/>
                <a:latin typeface="+mn-lt"/>
                <a:ea typeface="+mn-ea"/>
                <a:cs typeface="+mn-cs"/>
              </a:defRPr>
            </a:lvl9pPr>
          </a:lstStyle>
          <a:p>
            <a:endParaRPr lang="en-US" sz="3150" b="1" i="1" spc="-90">
              <a:solidFill>
                <a:schemeClr val="bg1"/>
              </a:solidFill>
              <a:latin typeface="Calibri" panose="020F0502020204030204" pitchFamily="34" charset="0"/>
              <a:ea typeface="+mj-ea"/>
              <a:cs typeface="Calibri" panose="020F0502020204030204" pitchFamily="34" charset="0"/>
            </a:endParaRPr>
          </a:p>
          <a:p>
            <a:pPr algn="l"/>
            <a:r>
              <a:rPr lang="en-US" sz="3200" b="1" i="1">
                <a:solidFill>
                  <a:schemeClr val="bg1"/>
                </a:solidFill>
                <a:latin typeface="Verdana Pro" panose="020B0604020202020204" pitchFamily="34" charset="0"/>
                <a:ea typeface="+mj-ea"/>
                <a:cs typeface="LilyUPC" panose="020B0502040204020203" pitchFamily="34" charset="-34"/>
              </a:rPr>
              <a:t>REFERENCES</a:t>
            </a:r>
            <a:endParaRPr lang="en-US" sz="3150" b="1" i="1">
              <a:solidFill>
                <a:schemeClr val="bg1"/>
              </a:solidFill>
              <a:latin typeface="Calibri" panose="020F0502020204030204" pitchFamily="34" charset="0"/>
              <a:ea typeface="+mj-ea"/>
              <a:cs typeface="Calibri" panose="020F0502020204030204" pitchFamily="34" charset="0"/>
            </a:endParaRPr>
          </a:p>
          <a:p>
            <a:endParaRPr lang="en-US" i="1"/>
          </a:p>
          <a:p>
            <a:endParaRPr lang="en-US"/>
          </a:p>
        </p:txBody>
      </p:sp>
      <p:sp>
        <p:nvSpPr>
          <p:cNvPr id="10" name="Slide Number Placeholder 5">
            <a:extLst>
              <a:ext uri="{FF2B5EF4-FFF2-40B4-BE49-F238E27FC236}">
                <a16:creationId xmlns:a16="http://schemas.microsoft.com/office/drawing/2014/main" id="{ADFEEFAC-E7D1-4FB6-9DD5-EE82695AAA3B}"/>
              </a:ext>
            </a:extLst>
          </p:cNvPr>
          <p:cNvSpPr txBox="1">
            <a:spLocks/>
          </p:cNvSpPr>
          <p:nvPr/>
        </p:nvSpPr>
        <p:spPr>
          <a:xfrm>
            <a:off x="10472928" y="6227064"/>
            <a:ext cx="914400" cy="320040"/>
          </a:xfrm>
          <a:prstGeom prst="rect">
            <a:avLst/>
          </a:prstGeom>
          <a:noFill/>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D22F896-40B5-4ADD-8801-0D06FADFA095}" type="slidenum">
              <a:rPr lang="en-US" smtClean="0"/>
              <a:pPr/>
              <a:t>10</a:t>
            </a:fld>
            <a:endParaRPr lang="en-US"/>
          </a:p>
        </p:txBody>
      </p:sp>
      <p:graphicFrame>
        <p:nvGraphicFramePr>
          <p:cNvPr id="7" name="Object 6">
            <a:extLst>
              <a:ext uri="{FF2B5EF4-FFF2-40B4-BE49-F238E27FC236}">
                <a16:creationId xmlns:a16="http://schemas.microsoft.com/office/drawing/2014/main" id="{C1504D0A-F122-4165-825D-43A951E412BC}"/>
              </a:ext>
            </a:extLst>
          </p:cNvPr>
          <p:cNvGraphicFramePr>
            <a:graphicFrameLocks noChangeAspect="1"/>
          </p:cNvGraphicFramePr>
          <p:nvPr>
            <p:extLst>
              <p:ext uri="{D42A27DB-BD31-4B8C-83A1-F6EECF244321}">
                <p14:modId xmlns:p14="http://schemas.microsoft.com/office/powerpoint/2010/main" val="3869617335"/>
              </p:ext>
            </p:extLst>
          </p:nvPr>
        </p:nvGraphicFramePr>
        <p:xfrm>
          <a:off x="339725" y="1770063"/>
          <a:ext cx="11179175" cy="4778375"/>
        </p:xfrm>
        <a:graphic>
          <a:graphicData uri="http://schemas.openxmlformats.org/presentationml/2006/ole">
            <mc:AlternateContent xmlns:mc="http://schemas.openxmlformats.org/markup-compatibility/2006">
              <mc:Choice xmlns:v="urn:schemas-microsoft-com:vml" Requires="v">
                <p:oleObj spid="_x0000_s1028" name="Document" r:id="rId4" imgW="10348686" imgH="4399487" progId="Word.Document.12">
                  <p:embed/>
                </p:oleObj>
              </mc:Choice>
              <mc:Fallback>
                <p:oleObj name="Document" r:id="rId4" imgW="10348686" imgH="4399487" progId="Word.Document.12">
                  <p:embed/>
                  <p:pic>
                    <p:nvPicPr>
                      <p:cNvPr id="0" name=""/>
                      <p:cNvPicPr/>
                      <p:nvPr/>
                    </p:nvPicPr>
                    <p:blipFill>
                      <a:blip r:embed="rId5"/>
                      <a:stretch>
                        <a:fillRect/>
                      </a:stretch>
                    </p:blipFill>
                    <p:spPr>
                      <a:xfrm>
                        <a:off x="339725" y="1770063"/>
                        <a:ext cx="11179175" cy="4778375"/>
                      </a:xfrm>
                      <a:prstGeom prst="rect">
                        <a:avLst/>
                      </a:prstGeom>
                    </p:spPr>
                  </p:pic>
                </p:oleObj>
              </mc:Fallback>
            </mc:AlternateContent>
          </a:graphicData>
        </a:graphic>
      </p:graphicFrame>
    </p:spTree>
    <p:extLst>
      <p:ext uri="{BB962C8B-B14F-4D97-AF65-F5344CB8AC3E}">
        <p14:creationId xmlns:p14="http://schemas.microsoft.com/office/powerpoint/2010/main" val="39514506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6" name="Subtitle 2">
            <a:extLst>
              <a:ext uri="{FF2B5EF4-FFF2-40B4-BE49-F238E27FC236}">
                <a16:creationId xmlns:a16="http://schemas.microsoft.com/office/drawing/2014/main" id="{F28E2977-008F-244C-B8EC-142DE24B1220}"/>
              </a:ext>
            </a:extLst>
          </p:cNvPr>
          <p:cNvSpPr txBox="1">
            <a:spLocks/>
          </p:cNvSpPr>
          <p:nvPr/>
        </p:nvSpPr>
        <p:spPr>
          <a:xfrm>
            <a:off x="2835668" y="-1"/>
            <a:ext cx="9356332" cy="1654139"/>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20202020204" pitchFamily="34" charset="0"/>
                <a:ea typeface="+mj-ea"/>
                <a:cs typeface="LilyUPC" panose="020B0502040204020203" pitchFamily="34" charset="-34"/>
              </a:rPr>
              <a:t>AGENDA</a:t>
            </a:r>
            <a:endParaRPr lang="en-US"/>
          </a:p>
        </p:txBody>
      </p:sp>
      <p:graphicFrame>
        <p:nvGraphicFramePr>
          <p:cNvPr id="7" name="Diagram 6">
            <a:extLst>
              <a:ext uri="{FF2B5EF4-FFF2-40B4-BE49-F238E27FC236}">
                <a16:creationId xmlns:a16="http://schemas.microsoft.com/office/drawing/2014/main" id="{3721B044-4A65-49FF-A397-762F9EEB307A}"/>
              </a:ext>
            </a:extLst>
          </p:cNvPr>
          <p:cNvGraphicFramePr/>
          <p:nvPr>
            <p:extLst>
              <p:ext uri="{D42A27DB-BD31-4B8C-83A1-F6EECF244321}">
                <p14:modId xmlns:p14="http://schemas.microsoft.com/office/powerpoint/2010/main" val="958997507"/>
              </p:ext>
            </p:extLst>
          </p:nvPr>
        </p:nvGraphicFramePr>
        <p:xfrm>
          <a:off x="1594883" y="2043941"/>
          <a:ext cx="8210884" cy="37353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9" name="Slide Number Placeholder 5">
            <a:extLst>
              <a:ext uri="{FF2B5EF4-FFF2-40B4-BE49-F238E27FC236}">
                <a16:creationId xmlns:a16="http://schemas.microsoft.com/office/drawing/2014/main" id="{53525D3C-B6AA-461B-9425-6D01AD756D49}"/>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2</a:t>
            </a:fld>
            <a:endParaRPr lang="en-US"/>
          </a:p>
        </p:txBody>
      </p:sp>
      <p:sp>
        <p:nvSpPr>
          <p:cNvPr id="10" name="Footer Placeholder 4">
            <a:extLst>
              <a:ext uri="{FF2B5EF4-FFF2-40B4-BE49-F238E27FC236}">
                <a16:creationId xmlns:a16="http://schemas.microsoft.com/office/drawing/2014/main" id="{EB1CA0CD-31E9-4F15-93AA-8ADB41FB7635}"/>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pic>
        <p:nvPicPr>
          <p:cNvPr id="2" name="Recorded Sound">
            <a:hlinkClick r:id="" action="ppaction://media"/>
            <a:extLst>
              <a:ext uri="{FF2B5EF4-FFF2-40B4-BE49-F238E27FC236}">
                <a16:creationId xmlns:a16="http://schemas.microsoft.com/office/drawing/2014/main" id="{C12564F6-514A-4197-B18E-85A6E7E0E74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43646" y="6143402"/>
            <a:ext cx="487363" cy="487363"/>
          </a:xfrm>
          <a:prstGeom prst="rect">
            <a:avLst/>
          </a:prstGeom>
        </p:spPr>
      </p:pic>
    </p:spTree>
    <p:extLst>
      <p:ext uri="{BB962C8B-B14F-4D97-AF65-F5344CB8AC3E}">
        <p14:creationId xmlns:p14="http://schemas.microsoft.com/office/powerpoint/2010/main" val="2396572016"/>
      </p:ext>
    </p:extLst>
  </p:cSld>
  <p:clrMapOvr>
    <a:masterClrMapping/>
  </p:clrMapOvr>
  <mc:AlternateContent xmlns:mc="http://schemas.openxmlformats.org/markup-compatibility/2006" xmlns:p14="http://schemas.microsoft.com/office/powerpoint/2010/main">
    <mc:Choice Requires="p14">
      <p:transition spd="slow" p14:dur="2000" advTm="14150"/>
    </mc:Choice>
    <mc:Fallback xmlns="">
      <p:transition spd="slow" advTm="141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15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D29FE902-800A-FC40-911F-7DD33E898B87}"/>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30504040204" pitchFamily="34" charset="0"/>
                <a:ea typeface="+mj-ea"/>
                <a:cs typeface="LilyUPC" panose="020B0502040204020203" pitchFamily="34" charset="-34"/>
              </a:rPr>
              <a:t>1: OUR BUSINESS CASE</a:t>
            </a:r>
            <a:endParaRPr lang="en-US" sz="2600"/>
          </a:p>
        </p:txBody>
      </p:sp>
      <p:sp>
        <p:nvSpPr>
          <p:cNvPr id="6" name="Slide Number Placeholder 5">
            <a:extLst>
              <a:ext uri="{FF2B5EF4-FFF2-40B4-BE49-F238E27FC236}">
                <a16:creationId xmlns:a16="http://schemas.microsoft.com/office/drawing/2014/main" id="{F801B17F-2BB3-43ED-8F73-6A7695E5212B}"/>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3</a:t>
            </a:fld>
            <a:endParaRPr lang="en-US"/>
          </a:p>
        </p:txBody>
      </p:sp>
      <p:sp>
        <p:nvSpPr>
          <p:cNvPr id="8" name="Footer Placeholder 4">
            <a:extLst>
              <a:ext uri="{FF2B5EF4-FFF2-40B4-BE49-F238E27FC236}">
                <a16:creationId xmlns:a16="http://schemas.microsoft.com/office/drawing/2014/main" id="{FC714E22-8AB0-4370-9584-937212336A70}"/>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10" name="Subtitle 2">
            <a:extLst>
              <a:ext uri="{FF2B5EF4-FFF2-40B4-BE49-F238E27FC236}">
                <a16:creationId xmlns:a16="http://schemas.microsoft.com/office/drawing/2014/main" id="{E5F4EC14-B103-465B-AB90-A5E8D4B83611}"/>
              </a:ext>
            </a:extLst>
          </p:cNvPr>
          <p:cNvSpPr txBox="1">
            <a:spLocks/>
          </p:cNvSpPr>
          <p:nvPr/>
        </p:nvSpPr>
        <p:spPr>
          <a:xfrm>
            <a:off x="498603" y="1722319"/>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800" spc="-90" dirty="0">
                <a:latin typeface="Verdana Pro"/>
                <a:ea typeface="+mj-lt"/>
                <a:cs typeface="+mj-lt"/>
              </a:rPr>
              <a:t>Secure customer and proprietary data</a:t>
            </a:r>
          </a:p>
          <a:p>
            <a:r>
              <a:rPr lang="en-US" sz="2800" spc="-90" dirty="0">
                <a:latin typeface="Verdana Pro"/>
                <a:ea typeface="+mj-lt"/>
                <a:cs typeface="+mj-lt"/>
              </a:rPr>
              <a:t>Find and fix the worst vulnerabilities</a:t>
            </a:r>
          </a:p>
          <a:p>
            <a:r>
              <a:rPr lang="en-US" sz="2800" spc="-90" dirty="0">
                <a:latin typeface="Verdana Pro"/>
                <a:ea typeface="+mj-lt"/>
                <a:cs typeface="+mj-lt"/>
              </a:rPr>
              <a:t>A good VM process and VM scanner will:</a:t>
            </a:r>
          </a:p>
          <a:p>
            <a:pPr lvl="1"/>
            <a:r>
              <a:rPr lang="en-US" sz="2400" spc="-90" dirty="0">
                <a:latin typeface="Verdana Pro"/>
                <a:ea typeface="+mj-lt"/>
                <a:cs typeface="+mj-lt"/>
              </a:rPr>
              <a:t>Help realize our security posture</a:t>
            </a:r>
          </a:p>
          <a:p>
            <a:pPr lvl="1"/>
            <a:r>
              <a:rPr lang="en-US" sz="2400" spc="-90" dirty="0">
                <a:latin typeface="Verdana Pro"/>
                <a:ea typeface="+mj-lt"/>
                <a:cs typeface="+mj-lt"/>
              </a:rPr>
              <a:t>Provide up-to-date security information</a:t>
            </a:r>
          </a:p>
          <a:p>
            <a:pPr lvl="1"/>
            <a:r>
              <a:rPr lang="en-US" sz="2400" spc="-90" dirty="0">
                <a:latin typeface="Verdana Pro"/>
                <a:ea typeface="+mj-lt"/>
                <a:cs typeface="+mj-lt"/>
              </a:rPr>
              <a:t>Ensure compliance with regulations</a:t>
            </a:r>
            <a:endParaRPr lang="en-US" sz="2400" dirty="0">
              <a:latin typeface="Verdana Pro"/>
            </a:endParaRPr>
          </a:p>
        </p:txBody>
      </p:sp>
      <p:pic>
        <p:nvPicPr>
          <p:cNvPr id="2" name="Recorded Sound">
            <a:hlinkClick r:id="" action="ppaction://media"/>
            <a:extLst>
              <a:ext uri="{FF2B5EF4-FFF2-40B4-BE49-F238E27FC236}">
                <a16:creationId xmlns:a16="http://schemas.microsoft.com/office/drawing/2014/main" id="{98FFB9A3-73C6-44ED-95EC-83513822BF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43646" y="6143402"/>
            <a:ext cx="487363" cy="487363"/>
          </a:xfrm>
          <a:prstGeom prst="rect">
            <a:avLst/>
          </a:prstGeom>
        </p:spPr>
      </p:pic>
    </p:spTree>
    <p:extLst>
      <p:ext uri="{BB962C8B-B14F-4D97-AF65-F5344CB8AC3E}">
        <p14:creationId xmlns:p14="http://schemas.microsoft.com/office/powerpoint/2010/main" val="2674509624"/>
      </p:ext>
    </p:extLst>
  </p:cSld>
  <p:clrMapOvr>
    <a:masterClrMapping/>
  </p:clrMapOvr>
  <mc:AlternateContent xmlns:mc="http://schemas.openxmlformats.org/markup-compatibility/2006" xmlns:p14="http://schemas.microsoft.com/office/powerpoint/2010/main">
    <mc:Choice Requires="p14">
      <p:transition spd="slow" p14:dur="2000" advTm="58129"/>
    </mc:Choice>
    <mc:Fallback xmlns="">
      <p:transition spd="slow" advTm="58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81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D29FE902-800A-FC40-911F-7DD33E898B87}"/>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30504040204" pitchFamily="34" charset="0"/>
                <a:ea typeface="+mj-ea"/>
                <a:cs typeface="LilyUPC" panose="020B0502040204020203" pitchFamily="34" charset="-34"/>
              </a:rPr>
              <a:t>2: OUR SECURITY POSTURE</a:t>
            </a:r>
            <a:endParaRPr lang="en-US" sz="2600"/>
          </a:p>
        </p:txBody>
      </p:sp>
      <p:sp>
        <p:nvSpPr>
          <p:cNvPr id="6" name="Slide Number Placeholder 5">
            <a:extLst>
              <a:ext uri="{FF2B5EF4-FFF2-40B4-BE49-F238E27FC236}">
                <a16:creationId xmlns:a16="http://schemas.microsoft.com/office/drawing/2014/main" id="{F801B17F-2BB3-43ED-8F73-6A7695E5212B}"/>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4</a:t>
            </a:fld>
            <a:endParaRPr lang="en-US"/>
          </a:p>
        </p:txBody>
      </p:sp>
      <p:sp>
        <p:nvSpPr>
          <p:cNvPr id="8" name="Footer Placeholder 4">
            <a:extLst>
              <a:ext uri="{FF2B5EF4-FFF2-40B4-BE49-F238E27FC236}">
                <a16:creationId xmlns:a16="http://schemas.microsoft.com/office/drawing/2014/main" id="{FC714E22-8AB0-4370-9584-937212336A70}"/>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10" name="Subtitle 2">
            <a:extLst>
              <a:ext uri="{FF2B5EF4-FFF2-40B4-BE49-F238E27FC236}">
                <a16:creationId xmlns:a16="http://schemas.microsoft.com/office/drawing/2014/main" id="{4AF26B5A-1618-4CE5-870C-3D325B7FAD6B}"/>
              </a:ext>
            </a:extLst>
          </p:cNvPr>
          <p:cNvSpPr txBox="1">
            <a:spLocks/>
          </p:cNvSpPr>
          <p:nvPr/>
        </p:nvSpPr>
        <p:spPr>
          <a:xfrm>
            <a:off x="498603" y="1722319"/>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800" spc="-90" dirty="0">
                <a:latin typeface="Verdana Pro"/>
                <a:ea typeface="+mj-lt"/>
                <a:cs typeface="+mj-lt"/>
              </a:rPr>
              <a:t>MS17-010 [1], Backdoor [2], Server Message Block (SMB) [3] vulnerabilities.</a:t>
            </a:r>
          </a:p>
          <a:p>
            <a:r>
              <a:rPr lang="en-US" sz="2800" spc="-90" dirty="0">
                <a:latin typeface="Verdana Pro"/>
                <a:ea typeface="+mj-lt"/>
                <a:cs typeface="+mj-lt"/>
              </a:rPr>
              <a:t>Dangerous MS17-010 or </a:t>
            </a:r>
            <a:r>
              <a:rPr lang="en-US" sz="2800" spc="-90" dirty="0" err="1">
                <a:latin typeface="Verdana Pro"/>
                <a:ea typeface="+mj-lt"/>
                <a:cs typeface="+mj-lt"/>
              </a:rPr>
              <a:t>EternalBlue</a:t>
            </a:r>
            <a:r>
              <a:rPr lang="en-US" sz="2800" spc="-90" dirty="0">
                <a:latin typeface="Verdana Pro"/>
                <a:ea typeface="+mj-lt"/>
                <a:cs typeface="+mj-lt"/>
              </a:rPr>
              <a:t> exploit [4]</a:t>
            </a:r>
          </a:p>
          <a:p>
            <a:pPr lvl="1"/>
            <a:r>
              <a:rPr lang="en-US" sz="2400" spc="-90" dirty="0">
                <a:latin typeface="Verdana Pro"/>
                <a:ea typeface="+mj-lt"/>
                <a:cs typeface="+mj-lt"/>
              </a:rPr>
              <a:t>Transportation companies hit hard with </a:t>
            </a:r>
            <a:r>
              <a:rPr lang="en-US" sz="2400" spc="-90" dirty="0" err="1">
                <a:latin typeface="Verdana Pro"/>
                <a:ea typeface="+mj-lt"/>
                <a:cs typeface="+mj-lt"/>
              </a:rPr>
              <a:t>EternalBlue</a:t>
            </a:r>
            <a:r>
              <a:rPr lang="en-US" sz="2400" spc="-90" dirty="0">
                <a:latin typeface="Verdana Pro"/>
                <a:ea typeface="+mj-lt"/>
                <a:cs typeface="+mj-lt"/>
              </a:rPr>
              <a:t> exploits</a:t>
            </a:r>
          </a:p>
          <a:p>
            <a:pPr lvl="1"/>
            <a:r>
              <a:rPr lang="en-US" sz="2400" spc="-90" dirty="0">
                <a:latin typeface="Verdana Pro"/>
                <a:ea typeface="+mj-lt"/>
                <a:cs typeface="+mj-lt"/>
              </a:rPr>
              <a:t>FedEx and </a:t>
            </a:r>
            <a:r>
              <a:rPr lang="en-US" sz="2400" spc="-90" dirty="0" err="1">
                <a:latin typeface="Verdana Pro"/>
                <a:ea typeface="+mj-lt"/>
                <a:cs typeface="+mj-lt"/>
              </a:rPr>
              <a:t>Maesrk</a:t>
            </a:r>
            <a:r>
              <a:rPr lang="en-US" sz="2400" spc="-90" dirty="0">
                <a:latin typeface="Verdana Pro"/>
                <a:ea typeface="+mj-lt"/>
                <a:cs typeface="+mj-lt"/>
              </a:rPr>
              <a:t> estimated $300 million in losses each</a:t>
            </a:r>
          </a:p>
          <a:p>
            <a:pPr lvl="1"/>
            <a:r>
              <a:rPr lang="en-US" sz="2400" spc="-90" dirty="0" err="1">
                <a:latin typeface="Verdana Pro"/>
                <a:ea typeface="+mj-lt"/>
                <a:cs typeface="+mj-lt"/>
              </a:rPr>
              <a:t>EternalBlue</a:t>
            </a:r>
            <a:r>
              <a:rPr lang="en-US" sz="2400" spc="-90" dirty="0">
                <a:latin typeface="Verdana Pro"/>
                <a:ea typeface="+mj-lt"/>
                <a:cs typeface="+mj-lt"/>
              </a:rPr>
              <a:t> and WannaCry are still widely used today</a:t>
            </a:r>
            <a:endParaRPr lang="en-US" sz="2400" dirty="0">
              <a:latin typeface="Verdana Pro"/>
            </a:endParaRPr>
          </a:p>
        </p:txBody>
      </p:sp>
      <p:pic>
        <p:nvPicPr>
          <p:cNvPr id="2" name="Recorded Sound">
            <a:hlinkClick r:id="" action="ppaction://media"/>
            <a:extLst>
              <a:ext uri="{FF2B5EF4-FFF2-40B4-BE49-F238E27FC236}">
                <a16:creationId xmlns:a16="http://schemas.microsoft.com/office/drawing/2014/main" id="{4653903D-F1A6-4355-9881-D2E879B715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46695" y="6143402"/>
            <a:ext cx="487363" cy="487363"/>
          </a:xfrm>
          <a:prstGeom prst="rect">
            <a:avLst/>
          </a:prstGeom>
        </p:spPr>
      </p:pic>
    </p:spTree>
    <p:extLst>
      <p:ext uri="{BB962C8B-B14F-4D97-AF65-F5344CB8AC3E}">
        <p14:creationId xmlns:p14="http://schemas.microsoft.com/office/powerpoint/2010/main" val="1403210557"/>
      </p:ext>
    </p:extLst>
  </p:cSld>
  <p:clrMapOvr>
    <a:masterClrMapping/>
  </p:clrMapOvr>
  <mc:AlternateContent xmlns:mc="http://schemas.openxmlformats.org/markup-compatibility/2006" xmlns:p14="http://schemas.microsoft.com/office/powerpoint/2010/main">
    <mc:Choice Requires="p14">
      <p:transition spd="slow" p14:dur="2000" advTm="162851"/>
    </mc:Choice>
    <mc:Fallback xmlns="">
      <p:transition spd="slow" advTm="162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285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BFD1C987-CDB1-4CDD-9D3B-D19B36FA4A6B}"/>
              </a:ext>
            </a:extLst>
          </p:cNvPr>
          <p:cNvGraphicFramePr/>
          <p:nvPr>
            <p:extLst>
              <p:ext uri="{D42A27DB-BD31-4B8C-83A1-F6EECF244321}">
                <p14:modId xmlns:p14="http://schemas.microsoft.com/office/powerpoint/2010/main" val="769163223"/>
              </p:ext>
            </p:extLst>
          </p:nvPr>
        </p:nvGraphicFramePr>
        <p:xfrm>
          <a:off x="3475672" y="1849863"/>
          <a:ext cx="5240655" cy="4181475"/>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6" name="Subtitle 2">
            <a:extLst>
              <a:ext uri="{FF2B5EF4-FFF2-40B4-BE49-F238E27FC236}">
                <a16:creationId xmlns:a16="http://schemas.microsoft.com/office/drawing/2014/main" id="{F28E2977-008F-244C-B8EC-142DE24B1220}"/>
              </a:ext>
            </a:extLst>
          </p:cNvPr>
          <p:cNvSpPr txBox="1">
            <a:spLocks/>
          </p:cNvSpPr>
          <p:nvPr/>
        </p:nvSpPr>
        <p:spPr>
          <a:xfrm>
            <a:off x="2835668" y="-1"/>
            <a:ext cx="9356332" cy="1654139"/>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dirty="0">
                <a:solidFill>
                  <a:schemeClr val="bg1"/>
                </a:solidFill>
                <a:latin typeface="Verdana Pro" panose="020B0604020202020204" pitchFamily="34" charset="0"/>
                <a:ea typeface="+mj-ea"/>
                <a:cs typeface="LilyUPC" panose="020B0502040204020203" pitchFamily="34" charset="-34"/>
              </a:rPr>
              <a:t>3: OUR VM PROCESS [5]</a:t>
            </a:r>
          </a:p>
        </p:txBody>
      </p:sp>
      <p:sp>
        <p:nvSpPr>
          <p:cNvPr id="5" name="Slide Number Placeholder 5">
            <a:extLst>
              <a:ext uri="{FF2B5EF4-FFF2-40B4-BE49-F238E27FC236}">
                <a16:creationId xmlns:a16="http://schemas.microsoft.com/office/drawing/2014/main" id="{9F8A3AFB-F0B9-413B-BF66-5B5325E60BA5}"/>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5</a:t>
            </a:fld>
            <a:endParaRPr lang="en-US"/>
          </a:p>
        </p:txBody>
      </p:sp>
      <p:sp>
        <p:nvSpPr>
          <p:cNvPr id="7" name="Footer Placeholder 4">
            <a:extLst>
              <a:ext uri="{FF2B5EF4-FFF2-40B4-BE49-F238E27FC236}">
                <a16:creationId xmlns:a16="http://schemas.microsoft.com/office/drawing/2014/main" id="{36CC5A54-B017-4A09-9A2C-F60ABFD1E13C}"/>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pic>
        <p:nvPicPr>
          <p:cNvPr id="2" name="Recorded Sound">
            <a:hlinkClick r:id="" action="ppaction://media"/>
            <a:extLst>
              <a:ext uri="{FF2B5EF4-FFF2-40B4-BE49-F238E27FC236}">
                <a16:creationId xmlns:a16="http://schemas.microsoft.com/office/drawing/2014/main" id="{93C4C821-0B32-466B-943C-C973EFF05643}"/>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143646" y="6144768"/>
            <a:ext cx="487363" cy="487363"/>
          </a:xfrm>
          <a:prstGeom prst="rect">
            <a:avLst/>
          </a:prstGeom>
        </p:spPr>
      </p:pic>
    </p:spTree>
    <p:extLst>
      <p:ext uri="{BB962C8B-B14F-4D97-AF65-F5344CB8AC3E}">
        <p14:creationId xmlns:p14="http://schemas.microsoft.com/office/powerpoint/2010/main" val="3277339534"/>
      </p:ext>
    </p:extLst>
  </p:cSld>
  <p:clrMapOvr>
    <a:masterClrMapping/>
  </p:clrMapOvr>
  <mc:AlternateContent xmlns:mc="http://schemas.openxmlformats.org/markup-compatibility/2006" xmlns:p14="http://schemas.microsoft.com/office/powerpoint/2010/main">
    <mc:Choice Requires="p14">
      <p:transition spd="slow" p14:dur="2000" advTm="114878"/>
    </mc:Choice>
    <mc:Fallback xmlns="">
      <p:transition spd="slow" advTm="114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487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FB9FFB92-4C5E-FC4C-B189-2C5D58EAED9C}"/>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30504040204" pitchFamily="34" charset="0"/>
                <a:ea typeface="+mj-ea"/>
                <a:cs typeface="LilyUPC" panose="020B0502040204020203" pitchFamily="34" charset="-34"/>
              </a:rPr>
              <a:t>4A: WE NEED A GOOD SCANNER</a:t>
            </a:r>
            <a:endParaRPr lang="en-US" sz="2600" i="1">
              <a:latin typeface="Verdana Pro" panose="020B0604030504040204" pitchFamily="34" charset="0"/>
            </a:endParaRPr>
          </a:p>
        </p:txBody>
      </p:sp>
      <p:sp>
        <p:nvSpPr>
          <p:cNvPr id="4" name="Slide Number Placeholder 5">
            <a:extLst>
              <a:ext uri="{FF2B5EF4-FFF2-40B4-BE49-F238E27FC236}">
                <a16:creationId xmlns:a16="http://schemas.microsoft.com/office/drawing/2014/main" id="{21B0F3F0-D23C-40E6-9892-5FD79DFADEFC}"/>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6</a:t>
            </a:fld>
            <a:endParaRPr lang="en-US"/>
          </a:p>
        </p:txBody>
      </p:sp>
      <p:sp>
        <p:nvSpPr>
          <p:cNvPr id="6" name="Footer Placeholder 4">
            <a:extLst>
              <a:ext uri="{FF2B5EF4-FFF2-40B4-BE49-F238E27FC236}">
                <a16:creationId xmlns:a16="http://schemas.microsoft.com/office/drawing/2014/main" id="{5C705B9D-3730-4452-8237-A48E8A3DB5E5}"/>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11" name="Subtitle 2">
            <a:extLst>
              <a:ext uri="{FF2B5EF4-FFF2-40B4-BE49-F238E27FC236}">
                <a16:creationId xmlns:a16="http://schemas.microsoft.com/office/drawing/2014/main" id="{EB2AC528-2131-4A69-BCB7-C89AB374CCEC}"/>
              </a:ext>
            </a:extLst>
          </p:cNvPr>
          <p:cNvSpPr txBox="1">
            <a:spLocks/>
          </p:cNvSpPr>
          <p:nvPr/>
        </p:nvSpPr>
        <p:spPr>
          <a:xfrm>
            <a:off x="498603" y="1722319"/>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800" spc="-90" dirty="0">
                <a:latin typeface="Verdana Pro"/>
                <a:ea typeface="+mj-lt"/>
                <a:cs typeface="+mj-lt"/>
              </a:rPr>
              <a:t>OpenVAS [6] and Nessus [7] </a:t>
            </a:r>
          </a:p>
          <a:p>
            <a:r>
              <a:rPr lang="en-US" sz="2800" spc="-90" dirty="0">
                <a:latin typeface="Verdana Pro"/>
                <a:ea typeface="+mj-lt"/>
                <a:cs typeface="+mj-lt"/>
              </a:rPr>
              <a:t>Nessus is recommended due to several factors</a:t>
            </a:r>
          </a:p>
          <a:p>
            <a:pPr lvl="1"/>
            <a:r>
              <a:rPr lang="en-US" sz="2400" spc="-90" dirty="0">
                <a:latin typeface="Verdana Pro"/>
                <a:ea typeface="+mj-lt"/>
                <a:cs typeface="+mj-lt"/>
              </a:rPr>
              <a:t>Highly Reputable</a:t>
            </a:r>
          </a:p>
          <a:p>
            <a:pPr lvl="1"/>
            <a:r>
              <a:rPr lang="en-US" sz="2400" spc="-90" dirty="0">
                <a:latin typeface="Verdana Pro"/>
                <a:ea typeface="+mj-lt"/>
                <a:cs typeface="+mj-lt"/>
              </a:rPr>
              <a:t>Large database of Common Vulnerabilities and Exposures (CVE)</a:t>
            </a:r>
          </a:p>
          <a:p>
            <a:pPr lvl="1"/>
            <a:r>
              <a:rPr lang="en-US" sz="2400" spc="-90" dirty="0">
                <a:latin typeface="Verdana Pro"/>
                <a:ea typeface="+mj-lt"/>
                <a:cs typeface="+mj-lt"/>
              </a:rPr>
              <a:t>Easy to understand scan results</a:t>
            </a:r>
          </a:p>
          <a:p>
            <a:pPr lvl="1"/>
            <a:r>
              <a:rPr lang="en-US" sz="2400" spc="-90" dirty="0">
                <a:latin typeface="Verdana Pro"/>
                <a:ea typeface="+mj-lt"/>
                <a:cs typeface="+mj-lt"/>
              </a:rPr>
              <a:t>Assists with regulation compliance</a:t>
            </a:r>
          </a:p>
        </p:txBody>
      </p:sp>
      <p:pic>
        <p:nvPicPr>
          <p:cNvPr id="2" name="Recorded Sound">
            <a:hlinkClick r:id="" action="ppaction://media"/>
            <a:extLst>
              <a:ext uri="{FF2B5EF4-FFF2-40B4-BE49-F238E27FC236}">
                <a16:creationId xmlns:a16="http://schemas.microsoft.com/office/drawing/2014/main" id="{640EEE04-8E0A-4792-B87B-D8ECC72F8E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76212" y="6143402"/>
            <a:ext cx="487363" cy="487363"/>
          </a:xfrm>
          <a:prstGeom prst="rect">
            <a:avLst/>
          </a:prstGeom>
        </p:spPr>
      </p:pic>
    </p:spTree>
    <p:extLst>
      <p:ext uri="{BB962C8B-B14F-4D97-AF65-F5344CB8AC3E}">
        <p14:creationId xmlns:p14="http://schemas.microsoft.com/office/powerpoint/2010/main" val="2927635277"/>
      </p:ext>
    </p:extLst>
  </p:cSld>
  <p:clrMapOvr>
    <a:masterClrMapping/>
  </p:clrMapOvr>
  <mc:AlternateContent xmlns:mc="http://schemas.openxmlformats.org/markup-compatibility/2006" xmlns:p14="http://schemas.microsoft.com/office/powerpoint/2010/main">
    <mc:Choice Requires="p14">
      <p:transition spd="slow" p14:dur="2000" advTm="150219"/>
    </mc:Choice>
    <mc:Fallback xmlns="">
      <p:transition spd="slow" advTm="150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2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7" name="Subtitle 2">
            <a:extLst>
              <a:ext uri="{FF2B5EF4-FFF2-40B4-BE49-F238E27FC236}">
                <a16:creationId xmlns:a16="http://schemas.microsoft.com/office/drawing/2014/main" id="{D29FE902-800A-FC40-911F-7DD33E898B87}"/>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pPr marL="0" indent="0">
              <a:buNone/>
            </a:pPr>
            <a:r>
              <a:rPr lang="en-US" sz="2600" b="1" i="1">
                <a:solidFill>
                  <a:schemeClr val="bg1"/>
                </a:solidFill>
                <a:latin typeface="Verdana Pro" panose="020B0604030504040204" pitchFamily="34" charset="0"/>
                <a:ea typeface="+mj-ea"/>
                <a:cs typeface="LilyUPC" panose="020B0502040204020203" pitchFamily="34" charset="-34"/>
              </a:rPr>
              <a:t>4B: THE ASK</a:t>
            </a:r>
            <a:endParaRPr lang="en-US" sz="2600"/>
          </a:p>
        </p:txBody>
      </p:sp>
      <p:sp>
        <p:nvSpPr>
          <p:cNvPr id="6" name="Slide Number Placeholder 5">
            <a:extLst>
              <a:ext uri="{FF2B5EF4-FFF2-40B4-BE49-F238E27FC236}">
                <a16:creationId xmlns:a16="http://schemas.microsoft.com/office/drawing/2014/main" id="{F801B17F-2BB3-43ED-8F73-6A7695E5212B}"/>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7</a:t>
            </a:fld>
            <a:endParaRPr lang="en-US" dirty="0"/>
          </a:p>
        </p:txBody>
      </p:sp>
      <p:sp>
        <p:nvSpPr>
          <p:cNvPr id="8" name="Footer Placeholder 4">
            <a:extLst>
              <a:ext uri="{FF2B5EF4-FFF2-40B4-BE49-F238E27FC236}">
                <a16:creationId xmlns:a16="http://schemas.microsoft.com/office/drawing/2014/main" id="{FC714E22-8AB0-4370-9584-937212336A70}"/>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10" name="Subtitle 2">
            <a:extLst>
              <a:ext uri="{FF2B5EF4-FFF2-40B4-BE49-F238E27FC236}">
                <a16:creationId xmlns:a16="http://schemas.microsoft.com/office/drawing/2014/main" id="{40C8A2F9-6FD9-4E82-B718-80B54446BE4F}"/>
              </a:ext>
            </a:extLst>
          </p:cNvPr>
          <p:cNvSpPr txBox="1">
            <a:spLocks/>
          </p:cNvSpPr>
          <p:nvPr/>
        </p:nvSpPr>
        <p:spPr>
          <a:xfrm>
            <a:off x="498603" y="1722319"/>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800" spc="-90" dirty="0">
                <a:latin typeface="Verdana Pro"/>
                <a:ea typeface="+mj-lt"/>
                <a:cs typeface="+mj-lt"/>
              </a:rPr>
              <a:t>Nessus is an investment</a:t>
            </a:r>
          </a:p>
          <a:p>
            <a:pPr lvl="1"/>
            <a:r>
              <a:rPr lang="en-US" sz="2400" spc="-90" dirty="0">
                <a:latin typeface="Verdana Pro"/>
                <a:ea typeface="+mj-lt"/>
                <a:cs typeface="+mj-lt"/>
              </a:rPr>
              <a:t>Prevent significant losses by implementing now</a:t>
            </a:r>
          </a:p>
          <a:p>
            <a:r>
              <a:rPr lang="en-US" sz="2800" spc="-90" dirty="0">
                <a:latin typeface="Verdana Pro"/>
                <a:ea typeface="+mj-lt"/>
                <a:cs typeface="+mj-lt"/>
              </a:rPr>
              <a:t>Cost</a:t>
            </a:r>
          </a:p>
          <a:p>
            <a:pPr lvl="2"/>
            <a:r>
              <a:rPr lang="en-US" sz="2000" spc="-90" dirty="0">
                <a:latin typeface="Verdana Pro"/>
                <a:ea typeface="+mj-lt"/>
                <a:cs typeface="+mj-lt"/>
              </a:rPr>
              <a:t>1 Year subscription - $2,990; $3,390 with Advanced Support</a:t>
            </a:r>
          </a:p>
          <a:p>
            <a:pPr lvl="2"/>
            <a:r>
              <a:rPr lang="en-US" sz="2000" spc="-90" dirty="0">
                <a:latin typeface="Verdana Pro"/>
                <a:ea typeface="+mj-lt"/>
                <a:cs typeface="+mj-lt"/>
              </a:rPr>
              <a:t>2 Year subscription - $5,830; $6,630 with Advanced Support</a:t>
            </a:r>
          </a:p>
          <a:p>
            <a:pPr lvl="2"/>
            <a:r>
              <a:rPr lang="en-US" sz="2000" spc="-90" dirty="0">
                <a:latin typeface="Verdana Pro"/>
                <a:ea typeface="+mj-lt"/>
                <a:cs typeface="+mj-lt"/>
              </a:rPr>
              <a:t>3 Year subscription - $8,520; $9,720 with Advanced Support</a:t>
            </a:r>
          </a:p>
          <a:p>
            <a:pPr lvl="1"/>
            <a:r>
              <a:rPr lang="en-US" sz="2400" spc="-90" dirty="0">
                <a:latin typeface="Verdana Pro"/>
                <a:ea typeface="+mj-lt"/>
                <a:cs typeface="+mj-lt"/>
              </a:rPr>
              <a:t>No extra manpower needed</a:t>
            </a:r>
          </a:p>
          <a:p>
            <a:pPr lvl="1"/>
            <a:r>
              <a:rPr lang="en-US" sz="2400" spc="-90" dirty="0">
                <a:latin typeface="Verdana Pro"/>
                <a:ea typeface="+mj-lt"/>
                <a:cs typeface="+mj-lt"/>
              </a:rPr>
              <a:t>Reduction of attack surface and regulatory compliance</a:t>
            </a:r>
          </a:p>
          <a:p>
            <a:endParaRPr lang="en-US" sz="2400" i="1" spc="-90" dirty="0">
              <a:ea typeface="+mj-lt"/>
              <a:cs typeface="+mj-lt"/>
            </a:endParaRPr>
          </a:p>
        </p:txBody>
      </p:sp>
      <p:pic>
        <p:nvPicPr>
          <p:cNvPr id="3" name="Recorded Sound">
            <a:hlinkClick r:id="" action="ppaction://media"/>
            <a:extLst>
              <a:ext uri="{FF2B5EF4-FFF2-40B4-BE49-F238E27FC236}">
                <a16:creationId xmlns:a16="http://schemas.microsoft.com/office/drawing/2014/main" id="{87DD5C5D-77EA-4389-9F41-C096245F6B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43646" y="6143402"/>
            <a:ext cx="487363" cy="487363"/>
          </a:xfrm>
          <a:prstGeom prst="rect">
            <a:avLst/>
          </a:prstGeom>
        </p:spPr>
      </p:pic>
    </p:spTree>
    <p:extLst>
      <p:ext uri="{BB962C8B-B14F-4D97-AF65-F5344CB8AC3E}">
        <p14:creationId xmlns:p14="http://schemas.microsoft.com/office/powerpoint/2010/main" val="4251856558"/>
      </p:ext>
    </p:extLst>
  </p:cSld>
  <p:clrMapOvr>
    <a:masterClrMapping/>
  </p:clrMapOvr>
  <mc:AlternateContent xmlns:mc="http://schemas.openxmlformats.org/markup-compatibility/2006" xmlns:p14="http://schemas.microsoft.com/office/powerpoint/2010/main">
    <mc:Choice Requires="p14">
      <p:transition spd="slow" p14:dur="2000" advTm="48562"/>
    </mc:Choice>
    <mc:Fallback xmlns="">
      <p:transition spd="slow" advTm="485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6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5" name="Subtitle 2">
            <a:extLst>
              <a:ext uri="{FF2B5EF4-FFF2-40B4-BE49-F238E27FC236}">
                <a16:creationId xmlns:a16="http://schemas.microsoft.com/office/drawing/2014/main" id="{FB9FFB92-4C5E-FC4C-B189-2C5D58EAED9C}"/>
              </a:ext>
            </a:extLst>
          </p:cNvPr>
          <p:cNvSpPr txBox="1">
            <a:spLocks/>
          </p:cNvSpPr>
          <p:nvPr/>
        </p:nvSpPr>
        <p:spPr>
          <a:xfrm>
            <a:off x="2902688" y="0"/>
            <a:ext cx="9289312" cy="1605516"/>
          </a:xfrm>
          <a:prstGeom prst="rect">
            <a:avLst/>
          </a:prstGeom>
        </p:spPr>
        <p:style>
          <a:lnRef idx="0">
            <a:scrgbClr r="0" g="0" b="0"/>
          </a:lnRef>
          <a:fillRef idx="0">
            <a:scrgbClr r="0" g="0" b="0"/>
          </a:fillRef>
          <a:effectRef idx="0">
            <a:scrgbClr r="0" g="0" b="0"/>
          </a:effectRef>
          <a:fontRef idx="minor">
            <a:schemeClr val="dk1"/>
          </a:fontRef>
        </p:style>
        <p:txBody>
          <a:bodyPr vert="horz" lIns="182880" tIns="45720" rIns="91440" bIns="0" rtlCol="0" anchor="ctr" anchorCtr="0">
            <a:norm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1800" kern="1200">
                <a:solidFill>
                  <a:schemeClr val="dk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600" kern="1200">
                <a:solidFill>
                  <a:schemeClr val="dk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400" kern="1200">
                <a:solidFill>
                  <a:schemeClr val="dk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dk1"/>
                </a:solidFill>
                <a:effectLst/>
                <a:latin typeface="+mn-lt"/>
                <a:ea typeface="+mn-ea"/>
                <a:cs typeface="+mn-cs"/>
              </a:defRPr>
            </a:lvl9pPr>
          </a:lstStyle>
          <a:p>
            <a:endParaRPr lang="en-US" sz="3150" b="1" i="1" spc="-90" dirty="0">
              <a:solidFill>
                <a:schemeClr val="bg1"/>
              </a:solidFill>
              <a:latin typeface="Calibri" panose="020F0502020204030204" pitchFamily="34" charset="0"/>
              <a:ea typeface="+mj-ea"/>
              <a:cs typeface="Calibri" panose="020F0502020204030204" pitchFamily="34" charset="0"/>
            </a:endParaRPr>
          </a:p>
          <a:p>
            <a:pPr marL="0" indent="0">
              <a:buNone/>
            </a:pPr>
            <a:r>
              <a:rPr lang="en-US" sz="3200" b="1" i="1" dirty="0">
                <a:solidFill>
                  <a:schemeClr val="bg1"/>
                </a:solidFill>
                <a:latin typeface="Calibri" panose="020F0502020204030204" pitchFamily="34" charset="0"/>
                <a:cs typeface="Calibri" panose="020F0502020204030204" pitchFamily="34" charset="0"/>
              </a:rPr>
              <a:t>SUMMARY</a:t>
            </a:r>
            <a:endParaRPr lang="en-US" sz="3150" b="1" i="1" dirty="0">
              <a:solidFill>
                <a:schemeClr val="bg1"/>
              </a:solidFill>
              <a:latin typeface="Calibri" panose="020F0502020204030204" pitchFamily="34" charset="0"/>
              <a:ea typeface="+mj-ea"/>
              <a:cs typeface="Calibri" panose="020F0502020204030204" pitchFamily="34" charset="0"/>
            </a:endParaRPr>
          </a:p>
          <a:p>
            <a:endParaRPr lang="en-US" i="1" dirty="0"/>
          </a:p>
          <a:p>
            <a:endParaRPr lang="en-US" dirty="0"/>
          </a:p>
        </p:txBody>
      </p:sp>
      <p:sp>
        <p:nvSpPr>
          <p:cNvPr id="4" name="Slide Number Placeholder 5">
            <a:extLst>
              <a:ext uri="{FF2B5EF4-FFF2-40B4-BE49-F238E27FC236}">
                <a16:creationId xmlns:a16="http://schemas.microsoft.com/office/drawing/2014/main" id="{21B0F3F0-D23C-40E6-9892-5FD79DFADEFC}"/>
              </a:ext>
            </a:extLst>
          </p:cNvPr>
          <p:cNvSpPr>
            <a:spLocks noGrp="1"/>
          </p:cNvSpPr>
          <p:nvPr>
            <p:ph type="sldNum" sz="quarter" idx="4294967295"/>
          </p:nvPr>
        </p:nvSpPr>
        <p:spPr>
          <a:xfrm>
            <a:off x="10472928" y="6227064"/>
            <a:ext cx="914400" cy="320040"/>
          </a:xfrm>
          <a:prstGeom prst="rect">
            <a:avLst/>
          </a:prstGeom>
          <a:noFill/>
        </p:spPr>
        <p:txBody>
          <a:bodyPr/>
          <a:lstStyle/>
          <a:p>
            <a:fld id="{6D22F896-40B5-4ADD-8801-0D06FADFA095}" type="slidenum">
              <a:rPr lang="en-US" smtClean="0"/>
              <a:t>8</a:t>
            </a:fld>
            <a:endParaRPr lang="en-US"/>
          </a:p>
        </p:txBody>
      </p:sp>
      <p:sp>
        <p:nvSpPr>
          <p:cNvPr id="6" name="Footer Placeholder 4">
            <a:extLst>
              <a:ext uri="{FF2B5EF4-FFF2-40B4-BE49-F238E27FC236}">
                <a16:creationId xmlns:a16="http://schemas.microsoft.com/office/drawing/2014/main" id="{5C705B9D-3730-4452-8237-A48E8A3DB5E5}"/>
              </a:ext>
            </a:extLst>
          </p:cNvPr>
          <p:cNvSpPr>
            <a:spLocks noGrp="1"/>
          </p:cNvSpPr>
          <p:nvPr>
            <p:ph type="ftr" sz="quarter" idx="4294967295"/>
          </p:nvPr>
        </p:nvSpPr>
        <p:spPr>
          <a:xfrm>
            <a:off x="804672" y="6227064"/>
            <a:ext cx="10588752" cy="320040"/>
          </a:xfrm>
          <a:prstGeom prst="rect">
            <a:avLst/>
          </a:prstGeom>
          <a:noFill/>
        </p:spPr>
        <p:txBody>
          <a:bodyPr vert="horz" lIns="91440" tIns="45720" rIns="91440" bIns="45720" rtlCol="0" anchor="ctr"/>
          <a:lstStyle>
            <a:lvl1pPr algn="r">
              <a:defRPr sz="1600" i="1">
                <a:solidFill>
                  <a:schemeClr val="bg1"/>
                </a:solidFill>
                <a:latin typeface="Verdana Pro" panose="020B0604030504040204" pitchFamily="34" charset="0"/>
              </a:defRPr>
            </a:lvl1pPr>
          </a:lstStyle>
          <a:p>
            <a:pPr algn="l"/>
            <a:r>
              <a:rPr lang="en-US">
                <a:latin typeface="Work Sans"/>
              </a:rPr>
              <a:t>Logistics through innovation, dedication, and technology – MERCURY USA Delivers!</a:t>
            </a:r>
            <a:endParaRPr lang="en-US"/>
          </a:p>
        </p:txBody>
      </p:sp>
      <p:sp>
        <p:nvSpPr>
          <p:cNvPr id="8" name="Subtitle 2">
            <a:extLst>
              <a:ext uri="{FF2B5EF4-FFF2-40B4-BE49-F238E27FC236}">
                <a16:creationId xmlns:a16="http://schemas.microsoft.com/office/drawing/2014/main" id="{E012A534-81AA-4A1A-B44D-DFC1309653B7}"/>
              </a:ext>
            </a:extLst>
          </p:cNvPr>
          <p:cNvSpPr txBox="1">
            <a:spLocks/>
          </p:cNvSpPr>
          <p:nvPr/>
        </p:nvSpPr>
        <p:spPr>
          <a:xfrm>
            <a:off x="498603" y="1722319"/>
            <a:ext cx="11239741" cy="1234440"/>
          </a:xfrm>
          <a:prstGeom prst="rect">
            <a:avLst/>
          </a:prstGeom>
        </p:spPr>
        <p:txBody>
          <a:bodyPr vert="horz" lIns="91440" tIns="45720" rIns="91440" bIns="45720" rtlCol="0" anchor="t">
            <a:noAutofit/>
          </a:bodyPr>
          <a:lstStyle>
            <a:lvl1pPr marL="228600" indent="-228600" algn="l" defTabSz="914400" rtl="0" eaLnBrk="1" latinLnBrk="0" hangingPunct="1">
              <a:lnSpc>
                <a:spcPct val="120000"/>
              </a:lnSpc>
              <a:spcBef>
                <a:spcPts val="1000"/>
              </a:spcBef>
              <a:buClr>
                <a:schemeClr val="accent1"/>
              </a:buClr>
              <a:buSzPct val="110000"/>
              <a:buFont typeface="Wingdings" panose="05000000000000000000" pitchFamily="2" charset="2"/>
              <a:buChar char="§"/>
              <a:defRPr sz="3200" kern="1200">
                <a:solidFill>
                  <a:schemeClr val="bg1"/>
                </a:solidFill>
                <a:effectLst/>
                <a:latin typeface="Verdana Pro" panose="020B0604030504040204" pitchFamily="34" charset="0"/>
                <a:ea typeface="+mn-ea"/>
                <a:cs typeface="+mn-cs"/>
              </a:defRPr>
            </a:lvl1pPr>
            <a:lvl2pPr marL="685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800" kern="1200">
                <a:solidFill>
                  <a:schemeClr val="bg1"/>
                </a:solidFill>
                <a:effectLst/>
                <a:latin typeface="Verdana Pro" panose="020B0604030504040204" pitchFamily="34" charset="0"/>
                <a:ea typeface="+mn-ea"/>
                <a:cs typeface="+mn-cs"/>
              </a:defRPr>
            </a:lvl2pPr>
            <a:lvl3pPr marL="1143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400" kern="1200">
                <a:solidFill>
                  <a:schemeClr val="bg1"/>
                </a:solidFill>
                <a:effectLst/>
                <a:latin typeface="Verdana Pro" panose="020B0604030504040204" pitchFamily="34" charset="0"/>
                <a:ea typeface="+mn-ea"/>
                <a:cs typeface="+mn-cs"/>
              </a:defRPr>
            </a:lvl3pPr>
            <a:lvl4pPr marL="1600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4pPr>
            <a:lvl5pPr marL="20574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2000" kern="1200">
                <a:solidFill>
                  <a:schemeClr val="bg1"/>
                </a:solidFill>
                <a:effectLst/>
                <a:latin typeface="Verdana Pro" panose="020B0604030504040204" pitchFamily="34" charset="0"/>
                <a:ea typeface="+mn-ea"/>
                <a:cs typeface="+mn-cs"/>
              </a:defRPr>
            </a:lvl5pPr>
            <a:lvl6pPr marL="25146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10000"/>
              <a:buFont typeface="Wingdings" panose="05000000000000000000" pitchFamily="2" charset="2"/>
              <a:buChar char="§"/>
              <a:defRPr sz="1200" kern="1200">
                <a:solidFill>
                  <a:schemeClr val="tx1"/>
                </a:solidFill>
                <a:effectLst/>
                <a:latin typeface="+mn-lt"/>
                <a:ea typeface="+mn-ea"/>
                <a:cs typeface="+mn-cs"/>
              </a:defRPr>
            </a:lvl9pPr>
          </a:lstStyle>
          <a:p>
            <a:r>
              <a:rPr lang="en-US" sz="2800" spc="-90" dirty="0">
                <a:latin typeface="Verdana Pro"/>
                <a:ea typeface="+mj-lt"/>
                <a:cs typeface="+mj-lt"/>
              </a:rPr>
              <a:t>Secure our customers data</a:t>
            </a:r>
          </a:p>
          <a:p>
            <a:r>
              <a:rPr lang="en-US" sz="2800" spc="-90" dirty="0">
                <a:latin typeface="Verdana Pro"/>
                <a:ea typeface="+mj-lt"/>
                <a:cs typeface="+mj-lt"/>
              </a:rPr>
              <a:t>Minimize possibility of successful attacks</a:t>
            </a:r>
          </a:p>
          <a:p>
            <a:r>
              <a:rPr lang="en-US" sz="2800" spc="-90" dirty="0">
                <a:latin typeface="Verdana Pro"/>
                <a:ea typeface="+mj-lt"/>
                <a:cs typeface="+mj-lt"/>
              </a:rPr>
              <a:t>Nessus is an incredibly valuable asset</a:t>
            </a:r>
          </a:p>
        </p:txBody>
      </p:sp>
      <p:pic>
        <p:nvPicPr>
          <p:cNvPr id="2" name="Recorded Sound">
            <a:hlinkClick r:id="" action="ppaction://media"/>
            <a:extLst>
              <a:ext uri="{FF2B5EF4-FFF2-40B4-BE49-F238E27FC236}">
                <a16:creationId xmlns:a16="http://schemas.microsoft.com/office/drawing/2014/main" id="{00CBEE40-B6FC-4D1D-9C5A-A193D44699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46695" y="6143402"/>
            <a:ext cx="487363" cy="487363"/>
          </a:xfrm>
          <a:prstGeom prst="rect">
            <a:avLst/>
          </a:prstGeom>
        </p:spPr>
      </p:pic>
    </p:spTree>
    <p:extLst>
      <p:ext uri="{BB962C8B-B14F-4D97-AF65-F5344CB8AC3E}">
        <p14:creationId xmlns:p14="http://schemas.microsoft.com/office/powerpoint/2010/main" val="3588061614"/>
      </p:ext>
    </p:extLst>
  </p:cSld>
  <p:clrMapOvr>
    <a:masterClrMapping/>
  </p:clrMapOvr>
  <mc:AlternateContent xmlns:mc="http://schemas.openxmlformats.org/markup-compatibility/2006">
    <mc:Choice xmlns:p14="http://schemas.microsoft.com/office/powerpoint/2010/main" Requires="p14">
      <p:transition spd="slow" p14:dur="2000" advTm="70459"/>
    </mc:Choice>
    <mc:Fallback>
      <p:transition spd="slow" advTm="70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45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0CD00D74-1D89-4465-BAAA-024EF509F6F2}"/>
              </a:ext>
            </a:extLst>
          </p:cNvPr>
          <p:cNvSpPr>
            <a:spLocks noGrp="1"/>
          </p:cNvSpPr>
          <p:nvPr>
            <p:ph idx="1"/>
          </p:nvPr>
        </p:nvSpPr>
        <p:spPr/>
        <p:txBody>
          <a:bodyPr/>
          <a:lstStyle/>
          <a:p>
            <a:r>
              <a:rPr lang="en-US" dirty="0"/>
              <a:t>Questions?</a:t>
            </a:r>
          </a:p>
          <a:p>
            <a:r>
              <a:rPr lang="en-US" dirty="0"/>
              <a:t>Concerns?</a:t>
            </a:r>
          </a:p>
        </p:txBody>
      </p:sp>
      <p:sp>
        <p:nvSpPr>
          <p:cNvPr id="4" name="TextBox 3">
            <a:extLst>
              <a:ext uri="{FF2B5EF4-FFF2-40B4-BE49-F238E27FC236}">
                <a16:creationId xmlns:a16="http://schemas.microsoft.com/office/drawing/2014/main" id="{9DA4AF6F-F915-4991-ACE7-17398CA32C9B}"/>
              </a:ext>
            </a:extLst>
          </p:cNvPr>
          <p:cNvSpPr txBox="1"/>
          <p:nvPr/>
        </p:nvSpPr>
        <p:spPr>
          <a:xfrm>
            <a:off x="3204633" y="621525"/>
            <a:ext cx="7124700" cy="584775"/>
          </a:xfrm>
          <a:prstGeom prst="rect">
            <a:avLst/>
          </a:prstGeom>
          <a:noFill/>
        </p:spPr>
        <p:txBody>
          <a:bodyPr wrap="square">
            <a:spAutoFit/>
          </a:bodyPr>
          <a:lstStyle/>
          <a:p>
            <a:pPr marL="0" indent="0">
              <a:buNone/>
            </a:pPr>
            <a:r>
              <a:rPr lang="en-US" sz="3200" b="1" i="1" dirty="0">
                <a:solidFill>
                  <a:schemeClr val="bg1"/>
                </a:solidFill>
                <a:latin typeface="Calibri" panose="020F0502020204030204" pitchFamily="34" charset="0"/>
                <a:cs typeface="Calibri" panose="020F0502020204030204" pitchFamily="34" charset="0"/>
              </a:rPr>
              <a:t>EXECUTIVE DISCUSSION &amp; QUESTIONS</a:t>
            </a:r>
            <a:endParaRPr lang="en-US" sz="3200" b="1" i="1" dirty="0">
              <a:solidFill>
                <a:schemeClr val="bg1"/>
              </a:solidFill>
              <a:latin typeface="Calibri" panose="020F0502020204030204" pitchFamily="34" charset="0"/>
              <a:ea typeface="+mj-ea"/>
              <a:cs typeface="Calibri" panose="020F0502020204030204" pitchFamily="34" charset="0"/>
            </a:endParaRPr>
          </a:p>
        </p:txBody>
      </p:sp>
      <p:sp>
        <p:nvSpPr>
          <p:cNvPr id="5" name="Slide Number Placeholder 5">
            <a:extLst>
              <a:ext uri="{FF2B5EF4-FFF2-40B4-BE49-F238E27FC236}">
                <a16:creationId xmlns:a16="http://schemas.microsoft.com/office/drawing/2014/main" id="{B41B9A5F-22B2-404D-8A4B-6E1405AD6CD0}"/>
              </a:ext>
            </a:extLst>
          </p:cNvPr>
          <p:cNvSpPr txBox="1">
            <a:spLocks/>
          </p:cNvSpPr>
          <p:nvPr/>
        </p:nvSpPr>
        <p:spPr>
          <a:xfrm>
            <a:off x="10472928" y="6227064"/>
            <a:ext cx="914400" cy="320040"/>
          </a:xfrm>
          <a:prstGeom prst="rect">
            <a:avLst/>
          </a:prstGeom>
          <a:noFill/>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D22F896-40B5-4ADD-8801-0D06FADFA095}" type="slidenum">
              <a:rPr lang="en-US" smtClean="0"/>
              <a:pPr/>
              <a:t>9</a:t>
            </a:fld>
            <a:endParaRPr lang="en-US" dirty="0"/>
          </a:p>
        </p:txBody>
      </p:sp>
    </p:spTree>
    <p:extLst>
      <p:ext uri="{BB962C8B-B14F-4D97-AF65-F5344CB8AC3E}">
        <p14:creationId xmlns:p14="http://schemas.microsoft.com/office/powerpoint/2010/main" val="2721661614"/>
      </p:ext>
    </p:extLst>
  </p:cSld>
  <p:clrMapOvr>
    <a:masterClrMapping/>
  </p:clrMapOvr>
</p:sld>
</file>

<file path=ppt/theme/theme1.xml><?xml version="1.0" encoding="utf-8"?>
<a:theme xmlns:a="http://schemas.openxmlformats.org/drawingml/2006/main" name="Atlas">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Atlas">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tlas">
      <a:fillStyleLst>
        <a:solidFill>
          <a:schemeClr val="phClr"/>
        </a:solidFill>
        <a:gradFill rotWithShape="1">
          <a:gsLst>
            <a:gs pos="0">
              <a:schemeClr val="phClr">
                <a:tint val="62000"/>
                <a:alpha val="60000"/>
                <a:satMod val="109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hade val="90000"/>
            </a:schemeClr>
          </a:solidFill>
          <a:prstDash val="solid"/>
        </a:ln>
        <a:ln w="15875" cap="flat" cmpd="sng" algn="ctr">
          <a:solidFill>
            <a:schemeClr val="phClr">
              <a:shade val="90000"/>
            </a:schemeClr>
          </a:solidFill>
          <a:prstDash val="solid"/>
        </a:ln>
        <a:ln w="25400" cap="flat" cmpd="sng" algn="ctr">
          <a:solidFill>
            <a:schemeClr val="phClr"/>
          </a:solidFill>
          <a:prstDash val="solid"/>
        </a:ln>
      </a:lnStyleLst>
      <a:effectStyleLst>
        <a:effectStyle>
          <a:effectLst/>
        </a:effectStyle>
        <a:effectStyle>
          <a:effectLst/>
        </a:effectStyle>
        <a:effectStyle>
          <a:effectLst>
            <a:outerShdw blurRad="38100" dist="25400" dir="5400000" rotWithShape="0">
              <a:srgbClr val="000000">
                <a:alpha val="75000"/>
              </a:srgbClr>
            </a:outerShdw>
          </a:effectLst>
          <a:scene3d>
            <a:camera prst="orthographicFront">
              <a:rot lat="0" lon="0" rev="0"/>
            </a:camera>
            <a:lightRig rig="threePt" dir="tl"/>
          </a:scene3d>
          <a:sp3d>
            <a:bevelT w="0" h="0"/>
          </a:sp3d>
        </a:effectStyle>
      </a:effectStyleLst>
      <a:bgFillStyleLst>
        <a:solidFill>
          <a:schemeClr val="phClr"/>
        </a:solidFill>
        <a:solidFill>
          <a:schemeClr val="phClr"/>
        </a:solidFill>
        <a:gradFill rotWithShape="1">
          <a:gsLst>
            <a:gs pos="10000">
              <a:schemeClr val="phClr">
                <a:tint val="94000"/>
                <a:lumMod val="116000"/>
              </a:schemeClr>
            </a:gs>
            <a:gs pos="100000">
              <a:schemeClr val="phClr">
                <a:tint val="98000"/>
                <a:shade val="86000"/>
                <a:satMod val="90000"/>
                <a:lumMod val="88000"/>
              </a:schemeClr>
            </a:gs>
          </a:gsLst>
          <a:path path="circle">
            <a:fillToRect l="50000" t="15000" r="50000" b="169000"/>
          </a:path>
        </a:gradFill>
      </a:bgFillStyleLst>
    </a:fmtScheme>
  </a:themeElements>
  <a:objectDefaults/>
  <a:extraClrSchemeLst/>
  <a:extLst>
    <a:ext uri="{05A4C25C-085E-4340-85A3-A5531E510DB2}">
      <thm15:themeFamily xmlns:thm15="http://schemas.microsoft.com/office/thememl/2012/main" name="Atlas" id="{5156B0E4-0EB1-49FE-A26B-15F6F698AEC6}" vid="{C0CB9708-C445-4049-9D7F-4C8684E69AF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igrationWizIdPermissions xmlns="a53f0241-3000-4cb7-ad63-a85cd0e615fe" xsi:nil="true"/>
    <MigrationWizIdPermissionLevels xmlns="a53f0241-3000-4cb7-ad63-a85cd0e615fe" xsi:nil="true"/>
    <MigrationWizIdSecurityGroups xmlns="a53f0241-3000-4cb7-ad63-a85cd0e615fe" xsi:nil="true"/>
    <MigrationWizIdDocumentLibraryPermissions xmlns="a53f0241-3000-4cb7-ad63-a85cd0e615fe" xsi:nil="true"/>
    <MigrationWizId xmlns="a53f0241-3000-4cb7-ad63-a85cd0e615fe"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55537702A497AA47B9BBEBA117A80D5C" ma:contentTypeVersion="15" ma:contentTypeDescription="Create a new document." ma:contentTypeScope="" ma:versionID="8373be5e94998fb4ed47d338d4acdf6f">
  <xsd:schema xmlns:xsd="http://www.w3.org/2001/XMLSchema" xmlns:xs="http://www.w3.org/2001/XMLSchema" xmlns:p="http://schemas.microsoft.com/office/2006/metadata/properties" xmlns:ns3="a53f0241-3000-4cb7-ad63-a85cd0e615fe" xmlns:ns4="c32f938d-212d-48de-9e60-678f5684ccc5" targetNamespace="http://schemas.microsoft.com/office/2006/metadata/properties" ma:root="true" ma:fieldsID="3df64b40a042d6e5f4f3fb3cdfa85e62" ns3:_="" ns4:_="">
    <xsd:import namespace="a53f0241-3000-4cb7-ad63-a85cd0e615fe"/>
    <xsd:import namespace="c32f938d-212d-48de-9e60-678f5684ccc5"/>
    <xsd:element name="properties">
      <xsd:complexType>
        <xsd:sequence>
          <xsd:element name="documentManagement">
            <xsd:complexType>
              <xsd:all>
                <xsd:element ref="ns3:MigrationWizId" minOccurs="0"/>
                <xsd:element ref="ns3:MigrationWizIdPermissions" minOccurs="0"/>
                <xsd:element ref="ns3:MigrationWizIdPermissionLevels" minOccurs="0"/>
                <xsd:element ref="ns3:MigrationWizIdDocumentLibraryPermissions" minOccurs="0"/>
                <xsd:element ref="ns3:MigrationWizIdSecurityGroups" minOccurs="0"/>
                <xsd:element ref="ns3:MediaServiceMetadata" minOccurs="0"/>
                <xsd:element ref="ns3:MediaServiceFastMetadata" minOccurs="0"/>
                <xsd:element ref="ns3:MediaServiceAutoTags" minOccurs="0"/>
                <xsd:element ref="ns3:MediaServiceOCR" minOccurs="0"/>
                <xsd:element ref="ns4:SharedWithUsers" minOccurs="0"/>
                <xsd:element ref="ns4:SharedWithDetails" minOccurs="0"/>
                <xsd:element ref="ns4:SharingHintHash" minOccurs="0"/>
                <xsd:element ref="ns3:MediaServiceDateTaken"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3f0241-3000-4cb7-ad63-a85cd0e615fe" elementFormDefault="qualified">
    <xsd:import namespace="http://schemas.microsoft.com/office/2006/documentManagement/types"/>
    <xsd:import namespace="http://schemas.microsoft.com/office/infopath/2007/PartnerControls"/>
    <xsd:element name="MigrationWizId" ma:index="8" nillable="true" ma:displayName="MigrationWizId" ma:internalName="MigrationWizId">
      <xsd:simpleType>
        <xsd:restriction base="dms:Text"/>
      </xsd:simpleType>
    </xsd:element>
    <xsd:element name="MigrationWizIdPermissions" ma:index="9" nillable="true" ma:displayName="MigrationWizIdPermissions" ma:internalName="MigrationWizIdPermissions">
      <xsd:simpleType>
        <xsd:restriction base="dms:Text"/>
      </xsd:simpleType>
    </xsd:element>
    <xsd:element name="MigrationWizIdPermissionLevels" ma:index="10" nillable="true" ma:displayName="MigrationWizIdPermissionLevels" ma:internalName="MigrationWizIdPermissionLevels">
      <xsd:simpleType>
        <xsd:restriction base="dms:Text"/>
      </xsd:simpleType>
    </xsd:element>
    <xsd:element name="MigrationWizIdDocumentLibraryPermissions" ma:index="11" nillable="true" ma:displayName="MigrationWizIdDocumentLibraryPermissions" ma:internalName="MigrationWizIdDocumentLibraryPermissions">
      <xsd:simpleType>
        <xsd:restriction base="dms:Text"/>
      </xsd:simpleType>
    </xsd:element>
    <xsd:element name="MigrationWizIdSecurityGroups" ma:index="12" nillable="true" ma:displayName="MigrationWizIdSecurityGroups" ma:internalName="MigrationWizIdSecurityGroups">
      <xsd:simpleType>
        <xsd:restriction base="dms:Text"/>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DateTaken" ma:index="20" nillable="true" ma:displayName="MediaServiceDateTaken" ma:hidden="true" ma:internalName="MediaServiceDateTaken"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32f938d-212d-48de-9e60-678f5684ccc5"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SharingHintHash" ma:index="19"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9EFB51C-1C9A-49C4-A9F8-7ED10056AB31}">
  <ds:schemaRefs>
    <ds:schemaRef ds:uri="http://purl.org/dc/elements/1.1/"/>
    <ds:schemaRef ds:uri="http://schemas.microsoft.com/office/2006/metadata/properties"/>
    <ds:schemaRef ds:uri="http://schemas.microsoft.com/office/2006/documentManagement/types"/>
    <ds:schemaRef ds:uri="a53f0241-3000-4cb7-ad63-a85cd0e615fe"/>
    <ds:schemaRef ds:uri="http://schemas.microsoft.com/office/infopath/2007/PartnerControls"/>
    <ds:schemaRef ds:uri="http://purl.org/dc/terms/"/>
    <ds:schemaRef ds:uri="http://purl.org/dc/dcmitype/"/>
    <ds:schemaRef ds:uri="http://schemas.openxmlformats.org/package/2006/metadata/core-properties"/>
    <ds:schemaRef ds:uri="c32f938d-212d-48de-9e60-678f5684ccc5"/>
    <ds:schemaRef ds:uri="http://www.w3.org/XML/1998/namespace"/>
  </ds:schemaRefs>
</ds:datastoreItem>
</file>

<file path=customXml/itemProps2.xml><?xml version="1.0" encoding="utf-8"?>
<ds:datastoreItem xmlns:ds="http://schemas.openxmlformats.org/officeDocument/2006/customXml" ds:itemID="{01F9585F-7ADA-43F9-B1F5-51D60BEF0D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53f0241-3000-4cb7-ad63-a85cd0e615fe"/>
    <ds:schemaRef ds:uri="c32f938d-212d-48de-9e60-678f5684ccc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D277D41-2CC3-4A81-9262-E5F83D870EF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855</TotalTime>
  <Words>1221</Words>
  <Application>Microsoft Office PowerPoint</Application>
  <PresentationFormat>Widescreen</PresentationFormat>
  <Paragraphs>122</Paragraphs>
  <Slides>10</Slides>
  <Notes>9</Notes>
  <HiddenSlides>0</HiddenSlides>
  <MMClips>8</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8" baseType="lpstr">
      <vt:lpstr>Arial</vt:lpstr>
      <vt:lpstr>Calibri</vt:lpstr>
      <vt:lpstr>Rockwell</vt:lpstr>
      <vt:lpstr>Verdana Pro</vt:lpstr>
      <vt:lpstr>Wingdings</vt:lpstr>
      <vt:lpstr>Work Sans</vt:lpstr>
      <vt:lpstr>Atlas</vt:lpstr>
      <vt:lpstr>Microsoft Word Document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S. Galliano</dc:creator>
  <cp:lastModifiedBy>Micah Martinez</cp:lastModifiedBy>
  <cp:revision>83</cp:revision>
  <dcterms:created xsi:type="dcterms:W3CDTF">2020-01-04T18:46:32Z</dcterms:created>
  <dcterms:modified xsi:type="dcterms:W3CDTF">2021-12-08T00:25:20Z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0x01010055537702A497AA47B9BBEBA117A80D5C</vt:lpwstr>
  </property>
</Properties>
</file>

<file path=docProps/thumbnail.jpeg>
</file>